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6" r:id="rId1"/>
    <p:sldMasterId id="2147483689" r:id="rId2"/>
  </p:sldMasterIdLst>
  <p:notesMasterIdLst>
    <p:notesMasterId r:id="rId5"/>
  </p:notesMasterIdLst>
  <p:sldIdLst>
    <p:sldId id="262" r:id="rId3"/>
    <p:sldId id="261" r:id="rId4"/>
  </p:sldIdLst>
  <p:sldSz cx="10907713" cy="7775575"/>
  <p:notesSz cx="14295438" cy="20558125"/>
  <p:defaultTextStyle>
    <a:defPPr>
      <a:defRPr lang="ja-JP"/>
    </a:defPPr>
    <a:lvl1pPr marL="0" algn="l" defTabSz="1018870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1pPr>
    <a:lvl2pPr marL="509435" algn="l" defTabSz="1018870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2pPr>
    <a:lvl3pPr marL="1018870" algn="l" defTabSz="1018870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3pPr>
    <a:lvl4pPr marL="1528305" algn="l" defTabSz="1018870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4pPr>
    <a:lvl5pPr marL="2037741" algn="l" defTabSz="1018870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5pPr>
    <a:lvl6pPr marL="2547176" algn="l" defTabSz="1018870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6pPr>
    <a:lvl7pPr marL="3056611" algn="l" defTabSz="1018870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7pPr>
    <a:lvl8pPr marL="3566046" algn="l" defTabSz="1018870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8pPr>
    <a:lvl9pPr marL="4075481" algn="l" defTabSz="1018870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449">
          <p15:clr>
            <a:srgbClr val="A4A3A4"/>
          </p15:clr>
        </p15:guide>
        <p15:guide id="2" pos="343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5197"/>
    <a:srgbClr val="FCE4F7"/>
    <a:srgbClr val="F9A5F9"/>
    <a:srgbClr val="FBD7F3"/>
    <a:srgbClr val="FFFFFF"/>
    <a:srgbClr val="000099"/>
    <a:srgbClr val="F0F4FA"/>
    <a:srgbClr val="E8EEF8"/>
    <a:srgbClr val="203864"/>
    <a:srgbClr val="EE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64" d="100"/>
          <a:sy n="64" d="100"/>
        </p:scale>
        <p:origin x="-678" y="222"/>
      </p:cViewPr>
      <p:guideLst>
        <p:guide orient="horz" pos="2449"/>
        <p:guide pos="343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4" y="7"/>
            <a:ext cx="6194688" cy="1031476"/>
          </a:xfrm>
          <a:prstGeom prst="rect">
            <a:avLst/>
          </a:prstGeom>
        </p:spPr>
        <p:txBody>
          <a:bodyPr vert="horz" lIns="190497" tIns="95252" rIns="190497" bIns="95252" rtlCol="0"/>
          <a:lstStyle>
            <a:lvl1pPr algn="l">
              <a:defRPr sz="25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8097450" y="7"/>
            <a:ext cx="6194688" cy="1031476"/>
          </a:xfrm>
          <a:prstGeom prst="rect">
            <a:avLst/>
          </a:prstGeom>
        </p:spPr>
        <p:txBody>
          <a:bodyPr vert="horz" lIns="190497" tIns="95252" rIns="190497" bIns="95252" rtlCol="0"/>
          <a:lstStyle>
            <a:lvl1pPr algn="r">
              <a:defRPr sz="2500"/>
            </a:lvl1pPr>
          </a:lstStyle>
          <a:p>
            <a:fld id="{70F99883-74AE-4A2C-81B7-5B86A08198C0}" type="datetimeFigureOut">
              <a:rPr kumimoji="1" lang="ja-JP" altLang="en-US" smtClean="0"/>
              <a:pPr/>
              <a:t>2018/4/3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78063" y="2566988"/>
            <a:ext cx="9739312" cy="69437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90497" tIns="95252" rIns="190497" bIns="95252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1429545" y="9893600"/>
            <a:ext cx="11436350" cy="8094760"/>
          </a:xfrm>
          <a:prstGeom prst="rect">
            <a:avLst/>
          </a:prstGeom>
        </p:spPr>
        <p:txBody>
          <a:bodyPr vert="horz" lIns="190497" tIns="95252" rIns="190497" bIns="95252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4" y="19526657"/>
            <a:ext cx="6194688" cy="1031474"/>
          </a:xfrm>
          <a:prstGeom prst="rect">
            <a:avLst/>
          </a:prstGeom>
        </p:spPr>
        <p:txBody>
          <a:bodyPr vert="horz" lIns="190497" tIns="95252" rIns="190497" bIns="95252" rtlCol="0" anchor="b"/>
          <a:lstStyle>
            <a:lvl1pPr algn="l">
              <a:defRPr sz="25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8097450" y="19526657"/>
            <a:ext cx="6194688" cy="1031474"/>
          </a:xfrm>
          <a:prstGeom prst="rect">
            <a:avLst/>
          </a:prstGeom>
        </p:spPr>
        <p:txBody>
          <a:bodyPr vert="horz" lIns="190497" tIns="95252" rIns="190497" bIns="95252" rtlCol="0" anchor="b"/>
          <a:lstStyle>
            <a:lvl1pPr algn="r">
              <a:defRPr sz="2500"/>
            </a:lvl1pPr>
          </a:lstStyle>
          <a:p>
            <a:fld id="{ACD93CC5-A9B8-46A1-B8C3-70AA73E05DA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00229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18870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1pPr>
    <a:lvl2pPr marL="509435" algn="l" defTabSz="1018870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2pPr>
    <a:lvl3pPr marL="1018870" algn="l" defTabSz="1018870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3pPr>
    <a:lvl4pPr marL="1528305" algn="l" defTabSz="1018870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4pPr>
    <a:lvl5pPr marL="2037741" algn="l" defTabSz="1018870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5pPr>
    <a:lvl6pPr marL="2547176" algn="l" defTabSz="1018870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6pPr>
    <a:lvl7pPr marL="3056611" algn="l" defTabSz="1018870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7pPr>
    <a:lvl8pPr marL="3566046" algn="l" defTabSz="1018870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8pPr>
    <a:lvl9pPr marL="4075481" algn="l" defTabSz="1018870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3169" y="1785129"/>
            <a:ext cx="6609239" cy="3797500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948" y="5729076"/>
            <a:ext cx="5831681" cy="2633505"/>
          </a:xfrm>
        </p:spPr>
        <p:txBody>
          <a:bodyPr/>
          <a:lstStyle>
            <a:lvl1pPr marL="0" indent="0" algn="ctr">
              <a:buNone/>
              <a:defRPr sz="2100"/>
            </a:lvl1pPr>
            <a:lvl2pPr marL="388705" indent="0" algn="ctr">
              <a:buNone/>
              <a:defRPr sz="1700"/>
            </a:lvl2pPr>
            <a:lvl3pPr marL="777409" indent="0" algn="ctr">
              <a:buNone/>
              <a:defRPr sz="1600"/>
            </a:lvl3pPr>
            <a:lvl4pPr marL="1166114" indent="0" algn="ctr">
              <a:buNone/>
              <a:defRPr sz="1400"/>
            </a:lvl4pPr>
            <a:lvl5pPr marL="1554820" indent="0" algn="ctr">
              <a:buNone/>
              <a:defRPr sz="1400"/>
            </a:lvl5pPr>
            <a:lvl6pPr marL="1943524" indent="0" algn="ctr">
              <a:buNone/>
              <a:defRPr sz="1400"/>
            </a:lvl6pPr>
            <a:lvl7pPr marL="2332229" indent="0" algn="ctr">
              <a:buNone/>
              <a:defRPr sz="1400"/>
            </a:lvl7pPr>
            <a:lvl8pPr marL="2720934" indent="0" algn="ctr">
              <a:buNone/>
              <a:defRPr sz="1400"/>
            </a:lvl8pPr>
            <a:lvl9pPr marL="3109639" indent="0" algn="ctr">
              <a:buNone/>
              <a:defRPr sz="14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6944D0-87A0-497F-8D82-0A602BB46AA7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4/3/2018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C34310-321B-4699-8E59-705115CD810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42741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220D0E-9BA4-499B-AB9C-2B5F681B1DA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4/3/2018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F736D9-ED9D-41E8-9D26-EE539FE0E29B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26131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4396" y="580736"/>
            <a:ext cx="1676608" cy="9243783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571" y="580736"/>
            <a:ext cx="4932630" cy="9243783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B3399C-7826-42EC-B32A-877AEBE57488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4/3/2018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DFB6A2-CCFB-4F6D-A8C5-05F008DB8FA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94234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383863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3169" y="1785129"/>
            <a:ext cx="6609239" cy="3797500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948" y="5729076"/>
            <a:ext cx="5831681" cy="2633505"/>
          </a:xfrm>
        </p:spPr>
        <p:txBody>
          <a:bodyPr/>
          <a:lstStyle>
            <a:lvl1pPr marL="0" indent="0" algn="ctr">
              <a:buNone/>
              <a:defRPr sz="2100"/>
            </a:lvl1pPr>
            <a:lvl2pPr marL="388705" indent="0" algn="ctr">
              <a:buNone/>
              <a:defRPr sz="1700"/>
            </a:lvl2pPr>
            <a:lvl3pPr marL="777409" indent="0" algn="ctr">
              <a:buNone/>
              <a:defRPr sz="1600"/>
            </a:lvl3pPr>
            <a:lvl4pPr marL="1166114" indent="0" algn="ctr">
              <a:buNone/>
              <a:defRPr sz="1400"/>
            </a:lvl4pPr>
            <a:lvl5pPr marL="1554820" indent="0" algn="ctr">
              <a:buNone/>
              <a:defRPr sz="1400"/>
            </a:lvl5pPr>
            <a:lvl6pPr marL="1943524" indent="0" algn="ctr">
              <a:buNone/>
              <a:defRPr sz="1400"/>
            </a:lvl6pPr>
            <a:lvl7pPr marL="2332229" indent="0" algn="ctr">
              <a:buNone/>
              <a:defRPr sz="1400"/>
            </a:lvl7pPr>
            <a:lvl8pPr marL="2720934" indent="0" algn="ctr">
              <a:buNone/>
              <a:defRPr sz="1400"/>
            </a:lvl8pPr>
            <a:lvl9pPr marL="3109639" indent="0" algn="ctr">
              <a:buNone/>
              <a:defRPr sz="14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6944D0-87A0-497F-8D82-0A602BB46AA7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4/3/2018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C34310-321B-4699-8E59-705115CD810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603848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F95670-C0B8-4EE0-A296-99B0FD9A557C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4/3/2018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9FC2D9-DDB6-48FC-9CAD-E9EB89C5315B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50975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523" y="2719358"/>
            <a:ext cx="6706433" cy="4537305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523" y="7299586"/>
            <a:ext cx="6706433" cy="2386061"/>
          </a:xfrm>
        </p:spPr>
        <p:txBody>
          <a:bodyPr/>
          <a:lstStyle>
            <a:lvl1pPr marL="0" indent="0">
              <a:buNone/>
              <a:defRPr sz="2100">
                <a:solidFill>
                  <a:schemeClr val="tx1"/>
                </a:solidFill>
              </a:defRPr>
            </a:lvl1pPr>
            <a:lvl2pPr marL="388705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4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16611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5548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194352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33222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272093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10963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F480BF-FFFF-4D30-8183-64BA5E8C6D3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4/3/2018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046183-1241-4C2B-A874-B25815DF29E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023725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572" y="2903674"/>
            <a:ext cx="3304619" cy="692084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6386" y="2903674"/>
            <a:ext cx="3304619" cy="692084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C0247F-022E-45F6-9E1F-E61D9C49292C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4/3/2018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E78A12-515F-46D2-A79F-6B40B8ADC33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512832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5" y="580737"/>
            <a:ext cx="6706433" cy="210832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584" y="2673905"/>
            <a:ext cx="3289432" cy="1310440"/>
          </a:xfrm>
        </p:spPr>
        <p:txBody>
          <a:bodyPr anchor="b"/>
          <a:lstStyle>
            <a:lvl1pPr marL="0" indent="0">
              <a:buNone/>
              <a:defRPr sz="2100" b="1"/>
            </a:lvl1pPr>
            <a:lvl2pPr marL="388705" indent="0">
              <a:buNone/>
              <a:defRPr sz="1700" b="1"/>
            </a:lvl2pPr>
            <a:lvl3pPr marL="777409" indent="0">
              <a:buNone/>
              <a:defRPr sz="1600" b="1"/>
            </a:lvl3pPr>
            <a:lvl4pPr marL="1166114" indent="0">
              <a:buNone/>
              <a:defRPr sz="1400" b="1"/>
            </a:lvl4pPr>
            <a:lvl5pPr marL="1554820" indent="0">
              <a:buNone/>
              <a:defRPr sz="1400" b="1"/>
            </a:lvl5pPr>
            <a:lvl6pPr marL="1943524" indent="0">
              <a:buNone/>
              <a:defRPr sz="1400" b="1"/>
            </a:lvl6pPr>
            <a:lvl7pPr marL="2332229" indent="0">
              <a:buNone/>
              <a:defRPr sz="1400" b="1"/>
            </a:lvl7pPr>
            <a:lvl8pPr marL="2720934" indent="0">
              <a:buNone/>
              <a:defRPr sz="1400" b="1"/>
            </a:lvl8pPr>
            <a:lvl9pPr marL="3109639" indent="0">
              <a:buNone/>
              <a:defRPr sz="14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584" y="3984345"/>
            <a:ext cx="3289432" cy="5860372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6385" y="2673905"/>
            <a:ext cx="3305632" cy="1310440"/>
          </a:xfrm>
        </p:spPr>
        <p:txBody>
          <a:bodyPr anchor="b"/>
          <a:lstStyle>
            <a:lvl1pPr marL="0" indent="0">
              <a:buNone/>
              <a:defRPr sz="2100" b="1"/>
            </a:lvl1pPr>
            <a:lvl2pPr marL="388705" indent="0">
              <a:buNone/>
              <a:defRPr sz="1700" b="1"/>
            </a:lvl2pPr>
            <a:lvl3pPr marL="777409" indent="0">
              <a:buNone/>
              <a:defRPr sz="1600" b="1"/>
            </a:lvl3pPr>
            <a:lvl4pPr marL="1166114" indent="0">
              <a:buNone/>
              <a:defRPr sz="1400" b="1"/>
            </a:lvl4pPr>
            <a:lvl5pPr marL="1554820" indent="0">
              <a:buNone/>
              <a:defRPr sz="1400" b="1"/>
            </a:lvl5pPr>
            <a:lvl6pPr marL="1943524" indent="0">
              <a:buNone/>
              <a:defRPr sz="1400" b="1"/>
            </a:lvl6pPr>
            <a:lvl7pPr marL="2332229" indent="0">
              <a:buNone/>
              <a:defRPr sz="1400" b="1"/>
            </a:lvl7pPr>
            <a:lvl8pPr marL="2720934" indent="0">
              <a:buNone/>
              <a:defRPr sz="1400" b="1"/>
            </a:lvl8pPr>
            <a:lvl9pPr marL="3109639" indent="0">
              <a:buNone/>
              <a:defRPr sz="14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6385" y="3984345"/>
            <a:ext cx="3305632" cy="5860372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9B3DBE-A92F-4BA2-AFDF-1F0349A32CC3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4/3/2018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21D1C0-7220-4899-A02E-5EDF3C7EE03C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894091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0A79D4-13AC-4331-BBE0-27DB72F8B04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4/3/2018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89283E-BFB3-4B6F-90D4-5A4EE82EABE3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278075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DE6F91-7055-4A53-BCDD-CE5C1D77213E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4/3/2018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104DA0-8EEE-4502-AF13-1D7BE3483ED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93980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F95670-C0B8-4EE0-A296-99B0FD9A557C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4/3/2018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9FC2D9-DDB6-48FC-9CAD-E9EB89C5315B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641293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5" y="727182"/>
            <a:ext cx="2507825" cy="2545133"/>
          </a:xfrm>
        </p:spPr>
        <p:txBody>
          <a:bodyPr anchor="b"/>
          <a:lstStyle>
            <a:lvl1pPr>
              <a:defRPr sz="27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5632" y="1570511"/>
            <a:ext cx="3936385" cy="7751546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585" y="3272315"/>
            <a:ext cx="2507825" cy="6062366"/>
          </a:xfrm>
        </p:spPr>
        <p:txBody>
          <a:bodyPr/>
          <a:lstStyle>
            <a:lvl1pPr marL="0" indent="0">
              <a:buNone/>
              <a:defRPr sz="1400"/>
            </a:lvl1pPr>
            <a:lvl2pPr marL="388705" indent="0">
              <a:buNone/>
              <a:defRPr sz="1200"/>
            </a:lvl2pPr>
            <a:lvl3pPr marL="777409" indent="0">
              <a:buNone/>
              <a:defRPr sz="1000"/>
            </a:lvl3pPr>
            <a:lvl4pPr marL="1166114" indent="0">
              <a:buNone/>
              <a:defRPr sz="900"/>
            </a:lvl4pPr>
            <a:lvl5pPr marL="1554820" indent="0">
              <a:buNone/>
              <a:defRPr sz="900"/>
            </a:lvl5pPr>
            <a:lvl6pPr marL="1943524" indent="0">
              <a:buNone/>
              <a:defRPr sz="900"/>
            </a:lvl6pPr>
            <a:lvl7pPr marL="2332229" indent="0">
              <a:buNone/>
              <a:defRPr sz="900"/>
            </a:lvl7pPr>
            <a:lvl8pPr marL="2720934" indent="0">
              <a:buNone/>
              <a:defRPr sz="900"/>
            </a:lvl8pPr>
            <a:lvl9pPr marL="3109639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9E5C0C-0476-490C-9B11-897FB43C8583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4/3/2018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23CDC6-F257-4EAC-9FB4-1BADA926343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277692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5" y="727182"/>
            <a:ext cx="2507825" cy="2545133"/>
          </a:xfrm>
        </p:spPr>
        <p:txBody>
          <a:bodyPr anchor="b"/>
          <a:lstStyle>
            <a:lvl1pPr>
              <a:defRPr sz="27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5632" y="1570511"/>
            <a:ext cx="3936385" cy="7751546"/>
          </a:xfrm>
        </p:spPr>
        <p:txBody>
          <a:bodyPr anchor="t"/>
          <a:lstStyle>
            <a:lvl1pPr marL="0" indent="0">
              <a:buNone/>
              <a:defRPr sz="2700"/>
            </a:lvl1pPr>
            <a:lvl2pPr marL="388705" indent="0">
              <a:buNone/>
              <a:defRPr sz="2300"/>
            </a:lvl2pPr>
            <a:lvl3pPr marL="777409" indent="0">
              <a:buNone/>
              <a:defRPr sz="2100"/>
            </a:lvl3pPr>
            <a:lvl4pPr marL="1166114" indent="0">
              <a:buNone/>
              <a:defRPr sz="1700"/>
            </a:lvl4pPr>
            <a:lvl5pPr marL="1554820" indent="0">
              <a:buNone/>
              <a:defRPr sz="1700"/>
            </a:lvl5pPr>
            <a:lvl6pPr marL="1943524" indent="0">
              <a:buNone/>
              <a:defRPr sz="1700"/>
            </a:lvl6pPr>
            <a:lvl7pPr marL="2332229" indent="0">
              <a:buNone/>
              <a:defRPr sz="1700"/>
            </a:lvl7pPr>
            <a:lvl8pPr marL="2720934" indent="0">
              <a:buNone/>
              <a:defRPr sz="1700"/>
            </a:lvl8pPr>
            <a:lvl9pPr marL="3109639" indent="0">
              <a:buNone/>
              <a:defRPr sz="1700"/>
            </a:lvl9pPr>
          </a:lstStyle>
          <a:p>
            <a:pPr lvl="0"/>
            <a:r>
              <a:rPr lang="ja-JP" altLang="en-US" noProof="0"/>
              <a:t>図を追加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585" y="3272315"/>
            <a:ext cx="2507825" cy="6062366"/>
          </a:xfrm>
        </p:spPr>
        <p:txBody>
          <a:bodyPr/>
          <a:lstStyle>
            <a:lvl1pPr marL="0" indent="0">
              <a:buNone/>
              <a:defRPr sz="1400"/>
            </a:lvl1pPr>
            <a:lvl2pPr marL="388705" indent="0">
              <a:buNone/>
              <a:defRPr sz="1200"/>
            </a:lvl2pPr>
            <a:lvl3pPr marL="777409" indent="0">
              <a:buNone/>
              <a:defRPr sz="1000"/>
            </a:lvl3pPr>
            <a:lvl4pPr marL="1166114" indent="0">
              <a:buNone/>
              <a:defRPr sz="900"/>
            </a:lvl4pPr>
            <a:lvl5pPr marL="1554820" indent="0">
              <a:buNone/>
              <a:defRPr sz="900"/>
            </a:lvl5pPr>
            <a:lvl6pPr marL="1943524" indent="0">
              <a:buNone/>
              <a:defRPr sz="900"/>
            </a:lvl6pPr>
            <a:lvl7pPr marL="2332229" indent="0">
              <a:buNone/>
              <a:defRPr sz="900"/>
            </a:lvl7pPr>
            <a:lvl8pPr marL="2720934" indent="0">
              <a:buNone/>
              <a:defRPr sz="900"/>
            </a:lvl8pPr>
            <a:lvl9pPr marL="3109639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9BDD56-D014-4EEA-A6EC-0DEDBBB9DCF6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4/3/2018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6BE95B-ED84-4348-A7AC-B198E95CDAA9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443600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220D0E-9BA4-499B-AB9C-2B5F681B1DA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4/3/2018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F736D9-ED9D-41E8-9D26-EE539FE0E29B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249289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4396" y="580736"/>
            <a:ext cx="1676608" cy="9243783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571" y="580736"/>
            <a:ext cx="4932630" cy="9243783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B3399C-7826-42EC-B32A-877AEBE57488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4/3/2018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DFB6A2-CCFB-4F6D-A8C5-05F008DB8FA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447020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002022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523" y="2719358"/>
            <a:ext cx="6706433" cy="4537305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523" y="7299586"/>
            <a:ext cx="6706433" cy="2386061"/>
          </a:xfrm>
        </p:spPr>
        <p:txBody>
          <a:bodyPr/>
          <a:lstStyle>
            <a:lvl1pPr marL="0" indent="0">
              <a:buNone/>
              <a:defRPr sz="2100">
                <a:solidFill>
                  <a:schemeClr val="tx1"/>
                </a:solidFill>
              </a:defRPr>
            </a:lvl1pPr>
            <a:lvl2pPr marL="388705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4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16611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5548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194352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33222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272093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10963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F480BF-FFFF-4D30-8183-64BA5E8C6D3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4/3/2018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046183-1241-4C2B-A874-B25815DF29E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00486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572" y="2903674"/>
            <a:ext cx="3304619" cy="692084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6386" y="2903674"/>
            <a:ext cx="3304619" cy="692084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C0247F-022E-45F6-9E1F-E61D9C49292C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4/3/2018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E78A12-515F-46D2-A79F-6B40B8ADC33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7347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5" y="580737"/>
            <a:ext cx="6706433" cy="210832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584" y="2673905"/>
            <a:ext cx="3289432" cy="1310440"/>
          </a:xfrm>
        </p:spPr>
        <p:txBody>
          <a:bodyPr anchor="b"/>
          <a:lstStyle>
            <a:lvl1pPr marL="0" indent="0">
              <a:buNone/>
              <a:defRPr sz="2100" b="1"/>
            </a:lvl1pPr>
            <a:lvl2pPr marL="388705" indent="0">
              <a:buNone/>
              <a:defRPr sz="1700" b="1"/>
            </a:lvl2pPr>
            <a:lvl3pPr marL="777409" indent="0">
              <a:buNone/>
              <a:defRPr sz="1600" b="1"/>
            </a:lvl3pPr>
            <a:lvl4pPr marL="1166114" indent="0">
              <a:buNone/>
              <a:defRPr sz="1400" b="1"/>
            </a:lvl4pPr>
            <a:lvl5pPr marL="1554820" indent="0">
              <a:buNone/>
              <a:defRPr sz="1400" b="1"/>
            </a:lvl5pPr>
            <a:lvl6pPr marL="1943524" indent="0">
              <a:buNone/>
              <a:defRPr sz="1400" b="1"/>
            </a:lvl6pPr>
            <a:lvl7pPr marL="2332229" indent="0">
              <a:buNone/>
              <a:defRPr sz="1400" b="1"/>
            </a:lvl7pPr>
            <a:lvl8pPr marL="2720934" indent="0">
              <a:buNone/>
              <a:defRPr sz="1400" b="1"/>
            </a:lvl8pPr>
            <a:lvl9pPr marL="3109639" indent="0">
              <a:buNone/>
              <a:defRPr sz="14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584" y="3984345"/>
            <a:ext cx="3289432" cy="5860372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6385" y="2673905"/>
            <a:ext cx="3305632" cy="1310440"/>
          </a:xfrm>
        </p:spPr>
        <p:txBody>
          <a:bodyPr anchor="b"/>
          <a:lstStyle>
            <a:lvl1pPr marL="0" indent="0">
              <a:buNone/>
              <a:defRPr sz="2100" b="1"/>
            </a:lvl1pPr>
            <a:lvl2pPr marL="388705" indent="0">
              <a:buNone/>
              <a:defRPr sz="1700" b="1"/>
            </a:lvl2pPr>
            <a:lvl3pPr marL="777409" indent="0">
              <a:buNone/>
              <a:defRPr sz="1600" b="1"/>
            </a:lvl3pPr>
            <a:lvl4pPr marL="1166114" indent="0">
              <a:buNone/>
              <a:defRPr sz="1400" b="1"/>
            </a:lvl4pPr>
            <a:lvl5pPr marL="1554820" indent="0">
              <a:buNone/>
              <a:defRPr sz="1400" b="1"/>
            </a:lvl5pPr>
            <a:lvl6pPr marL="1943524" indent="0">
              <a:buNone/>
              <a:defRPr sz="1400" b="1"/>
            </a:lvl6pPr>
            <a:lvl7pPr marL="2332229" indent="0">
              <a:buNone/>
              <a:defRPr sz="1400" b="1"/>
            </a:lvl7pPr>
            <a:lvl8pPr marL="2720934" indent="0">
              <a:buNone/>
              <a:defRPr sz="1400" b="1"/>
            </a:lvl8pPr>
            <a:lvl9pPr marL="3109639" indent="0">
              <a:buNone/>
              <a:defRPr sz="14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6385" y="3984345"/>
            <a:ext cx="3305632" cy="5860372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9B3DBE-A92F-4BA2-AFDF-1F0349A32CC3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4/3/2018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21D1C0-7220-4899-A02E-5EDF3C7EE03C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46080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0A79D4-13AC-4331-BBE0-27DB72F8B04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4/3/2018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89283E-BFB3-4B6F-90D4-5A4EE82EABE3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6549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DE6F91-7055-4A53-BCDD-CE5C1D77213E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4/3/2018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104DA0-8EEE-4502-AF13-1D7BE3483ED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86059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5" y="727182"/>
            <a:ext cx="2507825" cy="2545133"/>
          </a:xfrm>
        </p:spPr>
        <p:txBody>
          <a:bodyPr anchor="b"/>
          <a:lstStyle>
            <a:lvl1pPr>
              <a:defRPr sz="27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5632" y="1570511"/>
            <a:ext cx="3936385" cy="7751546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585" y="3272315"/>
            <a:ext cx="2507825" cy="6062366"/>
          </a:xfrm>
        </p:spPr>
        <p:txBody>
          <a:bodyPr/>
          <a:lstStyle>
            <a:lvl1pPr marL="0" indent="0">
              <a:buNone/>
              <a:defRPr sz="1400"/>
            </a:lvl1pPr>
            <a:lvl2pPr marL="388705" indent="0">
              <a:buNone/>
              <a:defRPr sz="1200"/>
            </a:lvl2pPr>
            <a:lvl3pPr marL="777409" indent="0">
              <a:buNone/>
              <a:defRPr sz="1000"/>
            </a:lvl3pPr>
            <a:lvl4pPr marL="1166114" indent="0">
              <a:buNone/>
              <a:defRPr sz="900"/>
            </a:lvl4pPr>
            <a:lvl5pPr marL="1554820" indent="0">
              <a:buNone/>
              <a:defRPr sz="900"/>
            </a:lvl5pPr>
            <a:lvl6pPr marL="1943524" indent="0">
              <a:buNone/>
              <a:defRPr sz="900"/>
            </a:lvl6pPr>
            <a:lvl7pPr marL="2332229" indent="0">
              <a:buNone/>
              <a:defRPr sz="900"/>
            </a:lvl7pPr>
            <a:lvl8pPr marL="2720934" indent="0">
              <a:buNone/>
              <a:defRPr sz="900"/>
            </a:lvl8pPr>
            <a:lvl9pPr marL="3109639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9E5C0C-0476-490C-9B11-897FB43C8583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4/3/2018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23CDC6-F257-4EAC-9FB4-1BADA926343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02591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5" y="727182"/>
            <a:ext cx="2507825" cy="2545133"/>
          </a:xfrm>
        </p:spPr>
        <p:txBody>
          <a:bodyPr anchor="b"/>
          <a:lstStyle>
            <a:lvl1pPr>
              <a:defRPr sz="27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5632" y="1570511"/>
            <a:ext cx="3936385" cy="7751546"/>
          </a:xfrm>
        </p:spPr>
        <p:txBody>
          <a:bodyPr anchor="t"/>
          <a:lstStyle>
            <a:lvl1pPr marL="0" indent="0">
              <a:buNone/>
              <a:defRPr sz="2700"/>
            </a:lvl1pPr>
            <a:lvl2pPr marL="388705" indent="0">
              <a:buNone/>
              <a:defRPr sz="2300"/>
            </a:lvl2pPr>
            <a:lvl3pPr marL="777409" indent="0">
              <a:buNone/>
              <a:defRPr sz="2100"/>
            </a:lvl3pPr>
            <a:lvl4pPr marL="1166114" indent="0">
              <a:buNone/>
              <a:defRPr sz="1700"/>
            </a:lvl4pPr>
            <a:lvl5pPr marL="1554820" indent="0">
              <a:buNone/>
              <a:defRPr sz="1700"/>
            </a:lvl5pPr>
            <a:lvl6pPr marL="1943524" indent="0">
              <a:buNone/>
              <a:defRPr sz="1700"/>
            </a:lvl6pPr>
            <a:lvl7pPr marL="2332229" indent="0">
              <a:buNone/>
              <a:defRPr sz="1700"/>
            </a:lvl7pPr>
            <a:lvl8pPr marL="2720934" indent="0">
              <a:buNone/>
              <a:defRPr sz="1700"/>
            </a:lvl8pPr>
            <a:lvl9pPr marL="3109639" indent="0">
              <a:buNone/>
              <a:defRPr sz="1700"/>
            </a:lvl9pPr>
          </a:lstStyle>
          <a:p>
            <a:pPr lvl="0"/>
            <a:r>
              <a:rPr lang="ja-JP" altLang="en-US" noProof="0"/>
              <a:t>図を追加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585" y="3272315"/>
            <a:ext cx="2507825" cy="6062366"/>
          </a:xfrm>
        </p:spPr>
        <p:txBody>
          <a:bodyPr/>
          <a:lstStyle>
            <a:lvl1pPr marL="0" indent="0">
              <a:buNone/>
              <a:defRPr sz="1400"/>
            </a:lvl1pPr>
            <a:lvl2pPr marL="388705" indent="0">
              <a:buNone/>
              <a:defRPr sz="1200"/>
            </a:lvl2pPr>
            <a:lvl3pPr marL="777409" indent="0">
              <a:buNone/>
              <a:defRPr sz="1000"/>
            </a:lvl3pPr>
            <a:lvl4pPr marL="1166114" indent="0">
              <a:buNone/>
              <a:defRPr sz="900"/>
            </a:lvl4pPr>
            <a:lvl5pPr marL="1554820" indent="0">
              <a:buNone/>
              <a:defRPr sz="900"/>
            </a:lvl5pPr>
            <a:lvl6pPr marL="1943524" indent="0">
              <a:buNone/>
              <a:defRPr sz="900"/>
            </a:lvl6pPr>
            <a:lvl7pPr marL="2332229" indent="0">
              <a:buNone/>
              <a:defRPr sz="900"/>
            </a:lvl7pPr>
            <a:lvl8pPr marL="2720934" indent="0">
              <a:buNone/>
              <a:defRPr sz="900"/>
            </a:lvl8pPr>
            <a:lvl9pPr marL="3109639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9BDD56-D014-4EEA-A6EC-0DEDBBB9DCF6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4/3/2018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6BE95B-ED84-4348-A7AC-B198E95CDAA9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53070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50888" y="414338"/>
            <a:ext cx="9405937" cy="1503362"/>
          </a:xfrm>
          <a:prstGeom prst="rect">
            <a:avLst/>
          </a:prstGeom>
        </p:spPr>
        <p:txBody>
          <a:bodyPr vert="horz" lIns="91428" tIns="45714" rIns="91428" bIns="45714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0888" y="2070100"/>
            <a:ext cx="9405937" cy="4933950"/>
          </a:xfrm>
          <a:prstGeom prst="rect">
            <a:avLst/>
          </a:prstGeom>
        </p:spPr>
        <p:txBody>
          <a:bodyPr vert="horz" lIns="91428" tIns="45714" rIns="91428" bIns="45714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0889" y="7205664"/>
            <a:ext cx="2454275" cy="414337"/>
          </a:xfrm>
          <a:prstGeom prst="rect">
            <a:avLst/>
          </a:prstGeom>
        </p:spPr>
        <p:txBody>
          <a:bodyPr vert="horz" lIns="91428" tIns="45714" rIns="91428" bIns="45714" rtlCol="0" anchor="ctr"/>
          <a:lstStyle>
            <a:lvl1pPr algn="l" defTabSz="1018870" fontAlgn="auto">
              <a:spcBef>
                <a:spcPts val="0"/>
              </a:spcBef>
              <a:spcAft>
                <a:spcPts val="0"/>
              </a:spcAft>
              <a:defRPr sz="10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D72D030D-BC4F-4300-9C1D-DEF9FB5A657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4/3/2018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11563" y="7205664"/>
            <a:ext cx="3684587" cy="414337"/>
          </a:xfrm>
          <a:prstGeom prst="rect">
            <a:avLst/>
          </a:prstGeom>
        </p:spPr>
        <p:txBody>
          <a:bodyPr vert="horz" lIns="91428" tIns="45714" rIns="91428" bIns="45714" rtlCol="0" anchor="ctr"/>
          <a:lstStyle>
            <a:lvl1pPr algn="ctr" defTabSz="1018870" fontAlgn="auto">
              <a:spcBef>
                <a:spcPts val="0"/>
              </a:spcBef>
              <a:spcAft>
                <a:spcPts val="0"/>
              </a:spcAft>
              <a:defRPr sz="10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02551" y="7205664"/>
            <a:ext cx="2454275" cy="414337"/>
          </a:xfrm>
          <a:prstGeom prst="rect">
            <a:avLst/>
          </a:prstGeom>
        </p:spPr>
        <p:txBody>
          <a:bodyPr vert="horz" lIns="91428" tIns="45714" rIns="91428" bIns="45714" rtlCol="0" anchor="ctr"/>
          <a:lstStyle>
            <a:lvl1pPr algn="r" defTabSz="1018870" fontAlgn="auto">
              <a:spcBef>
                <a:spcPts val="0"/>
              </a:spcBef>
              <a:spcAft>
                <a:spcPts val="0"/>
              </a:spcAft>
              <a:defRPr sz="10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0D2EABC4-B37D-4B48-A645-B436E776B155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54402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</p:sldLayoutIdLst>
  <p:txStyles>
    <p:titleStyle>
      <a:lvl1pPr algn="l" defTabSz="776184" rtl="0" fontAlgn="base">
        <a:lnSpc>
          <a:spcPct val="90000"/>
        </a:lnSpc>
        <a:spcBef>
          <a:spcPct val="0"/>
        </a:spcBef>
        <a:spcAft>
          <a:spcPct val="0"/>
        </a:spcAft>
        <a:defRPr kumimoji="1" sz="37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776184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2pPr>
      <a:lvl3pPr algn="l" defTabSz="776184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3pPr>
      <a:lvl4pPr algn="l" defTabSz="776184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4pPr>
      <a:lvl5pPr algn="l" defTabSz="776184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5pPr>
      <a:lvl6pPr marL="457139" algn="l" defTabSz="776184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6pPr>
      <a:lvl7pPr marL="914277" algn="l" defTabSz="776184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7pPr>
      <a:lvl8pPr marL="1371416" algn="l" defTabSz="776184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8pPr>
      <a:lvl9pPr marL="1828554" algn="l" defTabSz="776184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9pPr>
    </p:titleStyle>
    <p:bodyStyle>
      <a:lvl1pPr marL="193649" indent="-193649" algn="l" defTabSz="776184" rtl="0" fontAlgn="base">
        <a:lnSpc>
          <a:spcPct val="90000"/>
        </a:lnSpc>
        <a:spcBef>
          <a:spcPts val="850"/>
        </a:spcBef>
        <a:spcAft>
          <a:spcPct val="0"/>
        </a:spcAft>
        <a:buFont typeface="Arial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1pPr>
      <a:lvl2pPr marL="582534" indent="-193649" algn="l" defTabSz="776184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71419" indent="-193649" algn="l" defTabSz="776184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305" indent="-193649" algn="l" defTabSz="776184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747603" indent="-193649" algn="l" defTabSz="776184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2137876" indent="-194353" algn="l" defTabSz="777409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526582" indent="-194353" algn="l" defTabSz="777409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915287" indent="-194353" algn="l" defTabSz="777409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303991" indent="-194353" algn="l" defTabSz="777409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409" rtl="0" eaLnBrk="1" latinLnBrk="0" hangingPunct="1"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388705" algn="l" defTabSz="777409" rtl="0" eaLnBrk="1" latinLnBrk="0" hangingPunct="1"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77409" algn="l" defTabSz="777409" rtl="0" eaLnBrk="1" latinLnBrk="0" hangingPunct="1"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166114" algn="l" defTabSz="777409" rtl="0" eaLnBrk="1" latinLnBrk="0" hangingPunct="1"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820" algn="l" defTabSz="777409" rtl="0" eaLnBrk="1" latinLnBrk="0" hangingPunct="1"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943524" algn="l" defTabSz="777409" rtl="0" eaLnBrk="1" latinLnBrk="0" hangingPunct="1"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32229" algn="l" defTabSz="777409" rtl="0" eaLnBrk="1" latinLnBrk="0" hangingPunct="1"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20934" algn="l" defTabSz="777409" rtl="0" eaLnBrk="1" latinLnBrk="0" hangingPunct="1"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9639" algn="l" defTabSz="777409" rtl="0" eaLnBrk="1" latinLnBrk="0" hangingPunct="1"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50888" y="414338"/>
            <a:ext cx="9405937" cy="1503362"/>
          </a:xfrm>
          <a:prstGeom prst="rect">
            <a:avLst/>
          </a:prstGeom>
        </p:spPr>
        <p:txBody>
          <a:bodyPr vert="horz" lIns="91428" tIns="45714" rIns="91428" bIns="45714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0888" y="2070100"/>
            <a:ext cx="9405937" cy="4933950"/>
          </a:xfrm>
          <a:prstGeom prst="rect">
            <a:avLst/>
          </a:prstGeom>
        </p:spPr>
        <p:txBody>
          <a:bodyPr vert="horz" lIns="91428" tIns="45714" rIns="91428" bIns="45714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0889" y="7205664"/>
            <a:ext cx="2454275" cy="414337"/>
          </a:xfrm>
          <a:prstGeom prst="rect">
            <a:avLst/>
          </a:prstGeom>
        </p:spPr>
        <p:txBody>
          <a:bodyPr vert="horz" lIns="91428" tIns="45714" rIns="91428" bIns="45714" rtlCol="0" anchor="ctr"/>
          <a:lstStyle>
            <a:lvl1pPr algn="l" defTabSz="1018870" fontAlgn="auto">
              <a:spcBef>
                <a:spcPts val="0"/>
              </a:spcBef>
              <a:spcAft>
                <a:spcPts val="0"/>
              </a:spcAft>
              <a:defRPr sz="10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D72D030D-BC4F-4300-9C1D-DEF9FB5A657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4/3/2018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11563" y="7205664"/>
            <a:ext cx="3684587" cy="414337"/>
          </a:xfrm>
          <a:prstGeom prst="rect">
            <a:avLst/>
          </a:prstGeom>
        </p:spPr>
        <p:txBody>
          <a:bodyPr vert="horz" lIns="91428" tIns="45714" rIns="91428" bIns="45714" rtlCol="0" anchor="ctr"/>
          <a:lstStyle>
            <a:lvl1pPr algn="ctr" defTabSz="1018870" fontAlgn="auto">
              <a:spcBef>
                <a:spcPts val="0"/>
              </a:spcBef>
              <a:spcAft>
                <a:spcPts val="0"/>
              </a:spcAft>
              <a:defRPr sz="10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02551" y="7205664"/>
            <a:ext cx="2454275" cy="414337"/>
          </a:xfrm>
          <a:prstGeom prst="rect">
            <a:avLst/>
          </a:prstGeom>
        </p:spPr>
        <p:txBody>
          <a:bodyPr vert="horz" lIns="91428" tIns="45714" rIns="91428" bIns="45714" rtlCol="0" anchor="ctr"/>
          <a:lstStyle>
            <a:lvl1pPr algn="r" defTabSz="1018870" fontAlgn="auto">
              <a:spcBef>
                <a:spcPts val="0"/>
              </a:spcBef>
              <a:spcAft>
                <a:spcPts val="0"/>
              </a:spcAft>
              <a:defRPr sz="10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0D2EABC4-B37D-4B48-A645-B436E776B155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17502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</p:sldLayoutIdLst>
  <p:txStyles>
    <p:titleStyle>
      <a:lvl1pPr algn="l" defTabSz="776184" rtl="0" fontAlgn="base">
        <a:lnSpc>
          <a:spcPct val="90000"/>
        </a:lnSpc>
        <a:spcBef>
          <a:spcPct val="0"/>
        </a:spcBef>
        <a:spcAft>
          <a:spcPct val="0"/>
        </a:spcAft>
        <a:defRPr kumimoji="1" sz="37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776184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2pPr>
      <a:lvl3pPr algn="l" defTabSz="776184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3pPr>
      <a:lvl4pPr algn="l" defTabSz="776184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4pPr>
      <a:lvl5pPr algn="l" defTabSz="776184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5pPr>
      <a:lvl6pPr marL="457139" algn="l" defTabSz="776184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6pPr>
      <a:lvl7pPr marL="914277" algn="l" defTabSz="776184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7pPr>
      <a:lvl8pPr marL="1371416" algn="l" defTabSz="776184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8pPr>
      <a:lvl9pPr marL="1828554" algn="l" defTabSz="776184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9pPr>
    </p:titleStyle>
    <p:bodyStyle>
      <a:lvl1pPr marL="193649" indent="-193649" algn="l" defTabSz="776184" rtl="0" fontAlgn="base">
        <a:lnSpc>
          <a:spcPct val="90000"/>
        </a:lnSpc>
        <a:spcBef>
          <a:spcPts val="850"/>
        </a:spcBef>
        <a:spcAft>
          <a:spcPct val="0"/>
        </a:spcAft>
        <a:buFont typeface="Arial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1pPr>
      <a:lvl2pPr marL="582534" indent="-193649" algn="l" defTabSz="776184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71419" indent="-193649" algn="l" defTabSz="776184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305" indent="-193649" algn="l" defTabSz="776184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747603" indent="-193649" algn="l" defTabSz="776184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2137876" indent="-194353" algn="l" defTabSz="777409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526582" indent="-194353" algn="l" defTabSz="777409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915287" indent="-194353" algn="l" defTabSz="777409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303991" indent="-194353" algn="l" defTabSz="777409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409" rtl="0" eaLnBrk="1" latinLnBrk="0" hangingPunct="1"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388705" algn="l" defTabSz="777409" rtl="0" eaLnBrk="1" latinLnBrk="0" hangingPunct="1"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77409" algn="l" defTabSz="777409" rtl="0" eaLnBrk="1" latinLnBrk="0" hangingPunct="1"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166114" algn="l" defTabSz="777409" rtl="0" eaLnBrk="1" latinLnBrk="0" hangingPunct="1"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820" algn="l" defTabSz="777409" rtl="0" eaLnBrk="1" latinLnBrk="0" hangingPunct="1"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943524" algn="l" defTabSz="777409" rtl="0" eaLnBrk="1" latinLnBrk="0" hangingPunct="1"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32229" algn="l" defTabSz="777409" rtl="0" eaLnBrk="1" latinLnBrk="0" hangingPunct="1"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20934" algn="l" defTabSz="777409" rtl="0" eaLnBrk="1" latinLnBrk="0" hangingPunct="1"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9639" algn="l" defTabSz="777409" rtl="0" eaLnBrk="1" latinLnBrk="0" hangingPunct="1"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0" y="0"/>
            <a:ext cx="10904538" cy="7773988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6" tIns="45708" rIns="91416" bIns="45708" anchor="ctr"/>
          <a:lstStyle/>
          <a:p>
            <a:pPr algn="ctr" defTabSz="1018733">
              <a:defRPr/>
            </a:pPr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109538" y="107950"/>
            <a:ext cx="10688637" cy="7558088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6" tIns="45708" rIns="91416" bIns="45708" anchor="ctr"/>
          <a:lstStyle/>
          <a:p>
            <a:pPr algn="ctr" defTabSz="1018733">
              <a:defRPr/>
            </a:pPr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182564" y="180977"/>
            <a:ext cx="10544175" cy="7413625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6" tIns="45708" rIns="91416" bIns="45708" anchor="ctr"/>
          <a:lstStyle/>
          <a:p>
            <a:pPr algn="ctr" defTabSz="1018733">
              <a:defRPr/>
            </a:pPr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21" name="PubRRectCallout"/>
          <p:cNvSpPr>
            <a:spLocks noEditPoints="1" noChangeArrowheads="1"/>
          </p:cNvSpPr>
          <p:nvPr/>
        </p:nvSpPr>
        <p:spPr bwMode="auto">
          <a:xfrm>
            <a:off x="2370139" y="1725615"/>
            <a:ext cx="6169025" cy="1601787"/>
          </a:xfrm>
          <a:custGeom>
            <a:avLst/>
            <a:gdLst>
              <a:gd name="G0" fmla="+- 0 0 0"/>
              <a:gd name="G1" fmla="+- 8607 0 0"/>
              <a:gd name="T0" fmla="*/ 10800 w 21600"/>
              <a:gd name="T1" fmla="*/ 0 h 21600"/>
              <a:gd name="T2" fmla="*/ 0 w 21600"/>
              <a:gd name="T3" fmla="*/ 8638 h 21600"/>
              <a:gd name="T4" fmla="*/ 8607 w 21600"/>
              <a:gd name="T5" fmla="*/ 21600 h 21600"/>
              <a:gd name="T6" fmla="*/ 10800 w 21600"/>
              <a:gd name="T7" fmla="*/ 17277 h 21600"/>
              <a:gd name="T8" fmla="*/ 21600 w 21600"/>
              <a:gd name="T9" fmla="*/ 8638 h 21600"/>
              <a:gd name="T10" fmla="*/ 17694720 60000 65536"/>
              <a:gd name="T11" fmla="*/ 11796480 60000 65536"/>
              <a:gd name="T12" fmla="*/ 5898240 60000 65536"/>
              <a:gd name="T13" fmla="*/ 5898240 60000 65536"/>
              <a:gd name="T14" fmla="*/ 0 60000 65536"/>
              <a:gd name="T15" fmla="*/ 145 w 21600"/>
              <a:gd name="T16" fmla="*/ 145 h 21600"/>
              <a:gd name="T17" fmla="*/ 21409 w 21600"/>
              <a:gd name="T18" fmla="*/ 17106 h 216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1600" h="21600">
                <a:moveTo>
                  <a:pt x="532" y="0"/>
                </a:moveTo>
                <a:cubicBezTo>
                  <a:pt x="238" y="0"/>
                  <a:pt x="0" y="238"/>
                  <a:pt x="0" y="532"/>
                </a:cubicBezTo>
                <a:lnTo>
                  <a:pt x="0" y="16745"/>
                </a:lnTo>
                <a:cubicBezTo>
                  <a:pt x="0" y="17039"/>
                  <a:pt x="238" y="17277"/>
                  <a:pt x="532" y="17277"/>
                </a:cubicBezTo>
                <a:lnTo>
                  <a:pt x="2623" y="17277"/>
                </a:lnTo>
                <a:lnTo>
                  <a:pt x="8607" y="21600"/>
                </a:lnTo>
                <a:lnTo>
                  <a:pt x="6515" y="17277"/>
                </a:lnTo>
                <a:lnTo>
                  <a:pt x="21016" y="17277"/>
                </a:lnTo>
                <a:cubicBezTo>
                  <a:pt x="21339" y="17277"/>
                  <a:pt x="21600" y="17039"/>
                  <a:pt x="21600" y="16745"/>
                </a:cubicBezTo>
                <a:lnTo>
                  <a:pt x="21600" y="532"/>
                </a:lnTo>
                <a:cubicBezTo>
                  <a:pt x="21600" y="238"/>
                  <a:pt x="21339" y="0"/>
                  <a:pt x="21016" y="0"/>
                </a:cubicBezTo>
                <a:close/>
              </a:path>
            </a:pathLst>
          </a:cu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lIns="91416" tIns="45708" rIns="91416" bIns="45708"/>
          <a:lstStyle/>
          <a:p>
            <a:pPr defTabSz="1017314"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b="1" dirty="0">
                <a:solidFill>
                  <a:prstClr val="black"/>
                </a:solidFill>
                <a:latin typeface="HG丸ｺﾞｼｯｸM-PRO" pitchFamily="50" charset="-128"/>
                <a:ea typeface="HG丸ｺﾞｼｯｸM-PRO" pitchFamily="50" charset="-128"/>
              </a:rPr>
              <a:t>POINT1</a:t>
            </a:r>
          </a:p>
          <a:p>
            <a:pPr defTabSz="1017314" fontAlgn="base">
              <a:spcBef>
                <a:spcPct val="0"/>
              </a:spcBef>
              <a:spcAft>
                <a:spcPct val="0"/>
              </a:spcAft>
            </a:pPr>
            <a:endParaRPr lang="en-US" altLang="ja-JP" dirty="0">
              <a:solidFill>
                <a:prstClr val="black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pPr defTabSz="1017314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800" b="1" dirty="0">
                <a:solidFill>
                  <a:prstClr val="black"/>
                </a:solidFill>
                <a:latin typeface="HG丸ｺﾞｼｯｸM-PRO" pitchFamily="50" charset="-128"/>
                <a:ea typeface="HG丸ｺﾞｼｯｸM-PRO" pitchFamily="50" charset="-128"/>
              </a:rPr>
              <a:t>テンプレートのサイズは黒の枠</a:t>
            </a:r>
            <a:r>
              <a:rPr lang="en-US" altLang="ja-JP" sz="1800" b="1" dirty="0">
                <a:solidFill>
                  <a:prstClr val="black"/>
                </a:solidFill>
                <a:latin typeface="HG丸ｺﾞｼｯｸM-PRO" pitchFamily="50" charset="-128"/>
                <a:ea typeface="HG丸ｺﾞｼｯｸM-PRO" pitchFamily="50" charset="-128"/>
              </a:rPr>
              <a:t>(303</a:t>
            </a:r>
            <a:r>
              <a:rPr lang="ja-JP" altLang="en-US" sz="1800" b="1" dirty="0">
                <a:solidFill>
                  <a:prstClr val="black"/>
                </a:solidFill>
                <a:latin typeface="HG丸ｺﾞｼｯｸM-PRO" pitchFamily="50" charset="-128"/>
                <a:ea typeface="HG丸ｺﾞｼｯｸM-PRO" pitchFamily="50" charset="-128"/>
              </a:rPr>
              <a:t>㎜</a:t>
            </a:r>
            <a:r>
              <a:rPr lang="en-US" altLang="ja-JP" sz="1800" b="1" dirty="0">
                <a:solidFill>
                  <a:prstClr val="black"/>
                </a:solidFill>
                <a:latin typeface="HG丸ｺﾞｼｯｸM-PRO" pitchFamily="50" charset="-128"/>
                <a:ea typeface="HG丸ｺﾞｼｯｸM-PRO" pitchFamily="50" charset="-128"/>
              </a:rPr>
              <a:t>×426</a:t>
            </a:r>
            <a:r>
              <a:rPr lang="ja-JP" altLang="en-US" sz="1800" b="1" dirty="0">
                <a:solidFill>
                  <a:prstClr val="black"/>
                </a:solidFill>
                <a:latin typeface="HG丸ｺﾞｼｯｸM-PRO" pitchFamily="50" charset="-128"/>
                <a:ea typeface="HG丸ｺﾞｼｯｸM-PRO" pitchFamily="50" charset="-128"/>
              </a:rPr>
              <a:t>㎜）で</a:t>
            </a:r>
          </a:p>
          <a:p>
            <a:pPr defTabSz="1017314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800" b="1" dirty="0">
                <a:solidFill>
                  <a:prstClr val="black"/>
                </a:solidFill>
                <a:latin typeface="HG丸ｺﾞｼｯｸM-PRO" pitchFamily="50" charset="-128"/>
                <a:ea typeface="HG丸ｺﾞｼｯｸM-PRO" pitchFamily="50" charset="-128"/>
              </a:rPr>
              <a:t>作成しています。</a:t>
            </a:r>
          </a:p>
        </p:txBody>
      </p:sp>
      <p:sp>
        <p:nvSpPr>
          <p:cNvPr id="23" name="PubRRectCallout"/>
          <p:cNvSpPr>
            <a:spLocks noEditPoints="1" noChangeArrowheads="1"/>
          </p:cNvSpPr>
          <p:nvPr/>
        </p:nvSpPr>
        <p:spPr bwMode="auto">
          <a:xfrm>
            <a:off x="2370140" y="3606802"/>
            <a:ext cx="6167437" cy="1554163"/>
          </a:xfrm>
          <a:custGeom>
            <a:avLst/>
            <a:gdLst>
              <a:gd name="G0" fmla="+- 0 0 0"/>
              <a:gd name="G1" fmla="+- 8607 0 0"/>
              <a:gd name="T0" fmla="*/ 10800 w 21600"/>
              <a:gd name="T1" fmla="*/ 0 h 21600"/>
              <a:gd name="T2" fmla="*/ 0 w 21600"/>
              <a:gd name="T3" fmla="*/ 8638 h 21600"/>
              <a:gd name="T4" fmla="*/ 8607 w 21600"/>
              <a:gd name="T5" fmla="*/ 21600 h 21600"/>
              <a:gd name="T6" fmla="*/ 10800 w 21600"/>
              <a:gd name="T7" fmla="*/ 17277 h 21600"/>
              <a:gd name="T8" fmla="*/ 21600 w 21600"/>
              <a:gd name="T9" fmla="*/ 8638 h 21600"/>
              <a:gd name="T10" fmla="*/ 17694720 60000 65536"/>
              <a:gd name="T11" fmla="*/ 11796480 60000 65536"/>
              <a:gd name="T12" fmla="*/ 5898240 60000 65536"/>
              <a:gd name="T13" fmla="*/ 5898240 60000 65536"/>
              <a:gd name="T14" fmla="*/ 0 60000 65536"/>
              <a:gd name="T15" fmla="*/ 145 w 21600"/>
              <a:gd name="T16" fmla="*/ 145 h 21600"/>
              <a:gd name="T17" fmla="*/ 21409 w 21600"/>
              <a:gd name="T18" fmla="*/ 17106 h 216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1600" h="21600">
                <a:moveTo>
                  <a:pt x="532" y="0"/>
                </a:moveTo>
                <a:cubicBezTo>
                  <a:pt x="238" y="0"/>
                  <a:pt x="0" y="238"/>
                  <a:pt x="0" y="532"/>
                </a:cubicBezTo>
                <a:lnTo>
                  <a:pt x="0" y="16745"/>
                </a:lnTo>
                <a:cubicBezTo>
                  <a:pt x="0" y="17039"/>
                  <a:pt x="238" y="17277"/>
                  <a:pt x="532" y="17277"/>
                </a:cubicBezTo>
                <a:lnTo>
                  <a:pt x="2623" y="17277"/>
                </a:lnTo>
                <a:lnTo>
                  <a:pt x="8607" y="21600"/>
                </a:lnTo>
                <a:lnTo>
                  <a:pt x="6515" y="17277"/>
                </a:lnTo>
                <a:lnTo>
                  <a:pt x="21016" y="17277"/>
                </a:lnTo>
                <a:cubicBezTo>
                  <a:pt x="21339" y="17277"/>
                  <a:pt x="21600" y="17039"/>
                  <a:pt x="21600" y="16745"/>
                </a:cubicBezTo>
                <a:lnTo>
                  <a:pt x="21600" y="532"/>
                </a:lnTo>
                <a:cubicBezTo>
                  <a:pt x="21600" y="238"/>
                  <a:pt x="21339" y="0"/>
                  <a:pt x="21016" y="0"/>
                </a:cubicBezTo>
                <a:close/>
              </a:path>
            </a:pathLst>
          </a:custGeom>
          <a:solidFill>
            <a:schemeClr val="bg1"/>
          </a:solidFill>
          <a:ln w="25400">
            <a:solidFill>
              <a:srgbClr val="FF0000"/>
            </a:solidFill>
            <a:miter lim="800000"/>
            <a:headEnd/>
            <a:tailEnd/>
          </a:ln>
          <a:effectLst>
            <a:outerShdw dist="107763" dir="2700000" algn="ctr" rotWithShape="0">
              <a:srgbClr val="FF0000"/>
            </a:outerShdw>
          </a:effectLst>
        </p:spPr>
        <p:txBody>
          <a:bodyPr lIns="91416" tIns="45708" rIns="91416" bIns="45708"/>
          <a:lstStyle/>
          <a:p>
            <a:pPr defTabSz="1017314"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b="1" dirty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POINT2</a:t>
            </a:r>
          </a:p>
          <a:p>
            <a:pPr defTabSz="1017314" fontAlgn="base">
              <a:spcBef>
                <a:spcPct val="0"/>
              </a:spcBef>
              <a:spcAft>
                <a:spcPct val="0"/>
              </a:spcAft>
            </a:pPr>
            <a:endParaRPr lang="en-US" altLang="ja-JP" b="1" dirty="0">
              <a:solidFill>
                <a:srgbClr val="FF0000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pPr defTabSz="1017314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800" b="1" dirty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印刷物の仕上がりサイズは赤の枠</a:t>
            </a:r>
            <a:r>
              <a:rPr lang="en-US" altLang="ja-JP" sz="1800" b="1" dirty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(297</a:t>
            </a:r>
            <a:r>
              <a:rPr lang="ja-JP" altLang="en-US" sz="1800" b="1" dirty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㎜</a:t>
            </a:r>
            <a:r>
              <a:rPr lang="en-US" altLang="ja-JP" sz="1800" b="1" dirty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×420</a:t>
            </a:r>
            <a:r>
              <a:rPr lang="ja-JP" altLang="en-US" sz="1800" b="1" dirty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㎜）で</a:t>
            </a:r>
          </a:p>
          <a:p>
            <a:pPr defTabSz="1017314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800" b="1" dirty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作成しています。</a:t>
            </a:r>
          </a:p>
        </p:txBody>
      </p:sp>
      <p:sp>
        <p:nvSpPr>
          <p:cNvPr id="24" name="PubRRectCallout"/>
          <p:cNvSpPr>
            <a:spLocks noEditPoints="1" noChangeArrowheads="1"/>
          </p:cNvSpPr>
          <p:nvPr/>
        </p:nvSpPr>
        <p:spPr bwMode="auto">
          <a:xfrm>
            <a:off x="2370139" y="5448300"/>
            <a:ext cx="6169025" cy="1797050"/>
          </a:xfrm>
          <a:custGeom>
            <a:avLst/>
            <a:gdLst>
              <a:gd name="G0" fmla="+- 0 0 0"/>
              <a:gd name="G1" fmla="+- 8607 0 0"/>
              <a:gd name="T0" fmla="*/ 10800 w 21600"/>
              <a:gd name="T1" fmla="*/ 0 h 21600"/>
              <a:gd name="T2" fmla="*/ 0 w 21600"/>
              <a:gd name="T3" fmla="*/ 8638 h 21600"/>
              <a:gd name="T4" fmla="*/ 8607 w 21600"/>
              <a:gd name="T5" fmla="*/ 21600 h 21600"/>
              <a:gd name="T6" fmla="*/ 10800 w 21600"/>
              <a:gd name="T7" fmla="*/ 17277 h 21600"/>
              <a:gd name="T8" fmla="*/ 21600 w 21600"/>
              <a:gd name="T9" fmla="*/ 8638 h 21600"/>
              <a:gd name="T10" fmla="*/ 17694720 60000 65536"/>
              <a:gd name="T11" fmla="*/ 11796480 60000 65536"/>
              <a:gd name="T12" fmla="*/ 5898240 60000 65536"/>
              <a:gd name="T13" fmla="*/ 5898240 60000 65536"/>
              <a:gd name="T14" fmla="*/ 0 60000 65536"/>
              <a:gd name="T15" fmla="*/ 145 w 21600"/>
              <a:gd name="T16" fmla="*/ 145 h 21600"/>
              <a:gd name="T17" fmla="*/ 21409 w 21600"/>
              <a:gd name="T18" fmla="*/ 17106 h 216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1600" h="21600">
                <a:moveTo>
                  <a:pt x="532" y="0"/>
                </a:moveTo>
                <a:cubicBezTo>
                  <a:pt x="238" y="0"/>
                  <a:pt x="0" y="238"/>
                  <a:pt x="0" y="532"/>
                </a:cubicBezTo>
                <a:lnTo>
                  <a:pt x="0" y="16745"/>
                </a:lnTo>
                <a:cubicBezTo>
                  <a:pt x="0" y="17039"/>
                  <a:pt x="238" y="17277"/>
                  <a:pt x="532" y="17277"/>
                </a:cubicBezTo>
                <a:lnTo>
                  <a:pt x="2623" y="17277"/>
                </a:lnTo>
                <a:lnTo>
                  <a:pt x="8607" y="21600"/>
                </a:lnTo>
                <a:lnTo>
                  <a:pt x="6515" y="17277"/>
                </a:lnTo>
                <a:lnTo>
                  <a:pt x="21016" y="17277"/>
                </a:lnTo>
                <a:cubicBezTo>
                  <a:pt x="21339" y="17277"/>
                  <a:pt x="21600" y="17039"/>
                  <a:pt x="21600" y="16745"/>
                </a:cubicBezTo>
                <a:lnTo>
                  <a:pt x="21600" y="532"/>
                </a:lnTo>
                <a:cubicBezTo>
                  <a:pt x="21600" y="238"/>
                  <a:pt x="21339" y="0"/>
                  <a:pt x="21016" y="0"/>
                </a:cubicBezTo>
                <a:close/>
              </a:path>
            </a:pathLst>
          </a:custGeom>
          <a:solidFill>
            <a:schemeClr val="bg1"/>
          </a:solidFill>
          <a:ln w="25400">
            <a:solidFill>
              <a:srgbClr val="0070C0"/>
            </a:solidFill>
            <a:miter lim="800000"/>
            <a:headEnd/>
            <a:tailEnd/>
          </a:ln>
          <a:effectLst>
            <a:outerShdw dist="107763" dir="2700000" algn="ctr" rotWithShape="0">
              <a:srgbClr val="0070C0"/>
            </a:outerShdw>
          </a:effectLst>
        </p:spPr>
        <p:txBody>
          <a:bodyPr lIns="91416" tIns="45708" rIns="91416" bIns="45708"/>
          <a:lstStyle/>
          <a:p>
            <a:pPr defTabSz="1017314"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b="1" dirty="0">
                <a:solidFill>
                  <a:srgbClr val="0070C0"/>
                </a:solidFill>
                <a:latin typeface="HG丸ｺﾞｼｯｸM-PRO" pitchFamily="50" charset="-128"/>
                <a:ea typeface="HG丸ｺﾞｼｯｸM-PRO" pitchFamily="50" charset="-128"/>
              </a:rPr>
              <a:t>POINT</a:t>
            </a:r>
            <a:r>
              <a:rPr lang="ja-JP" altLang="en-US" b="1" dirty="0">
                <a:solidFill>
                  <a:srgbClr val="0070C0"/>
                </a:solidFill>
                <a:latin typeface="HG丸ｺﾞｼｯｸM-PRO" pitchFamily="50" charset="-128"/>
                <a:ea typeface="HG丸ｺﾞｼｯｸM-PRO" pitchFamily="50" charset="-128"/>
              </a:rPr>
              <a:t>３</a:t>
            </a:r>
            <a:endParaRPr lang="en-US" altLang="ja-JP" b="1" dirty="0">
              <a:solidFill>
                <a:srgbClr val="0070C0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pPr defTabSz="1017314" fontAlgn="base">
              <a:spcBef>
                <a:spcPct val="0"/>
              </a:spcBef>
              <a:spcAft>
                <a:spcPct val="0"/>
              </a:spcAft>
            </a:pPr>
            <a:endParaRPr lang="en-US" altLang="ja-JP" b="1" dirty="0">
              <a:solidFill>
                <a:srgbClr val="0070C0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pPr defTabSz="1017314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800" b="1" dirty="0">
                <a:solidFill>
                  <a:srgbClr val="0070C0"/>
                </a:solidFill>
                <a:latin typeface="HG丸ｺﾞｼｯｸM-PRO" pitchFamily="50" charset="-128"/>
                <a:ea typeface="HG丸ｺﾞｼｯｸM-PRO" pitchFamily="50" charset="-128"/>
              </a:rPr>
              <a:t>文字・イラスト・写真の絵柄等、仕上がりで切れては</a:t>
            </a:r>
          </a:p>
          <a:p>
            <a:pPr defTabSz="1017314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800" b="1" dirty="0">
                <a:solidFill>
                  <a:srgbClr val="0070C0"/>
                </a:solidFill>
                <a:latin typeface="HG丸ｺﾞｼｯｸM-PRO" pitchFamily="50" charset="-128"/>
                <a:ea typeface="HG丸ｺﾞｼｯｸM-PRO" pitchFamily="50" charset="-128"/>
              </a:rPr>
              <a:t>いけない部分は、青の枠（</a:t>
            </a:r>
            <a:r>
              <a:rPr lang="en-US" altLang="ja-JP" sz="1800" b="1" dirty="0">
                <a:solidFill>
                  <a:srgbClr val="0070C0"/>
                </a:solidFill>
                <a:latin typeface="HG丸ｺﾞｼｯｸM-PRO" pitchFamily="50" charset="-128"/>
                <a:ea typeface="HG丸ｺﾞｼｯｸM-PRO" pitchFamily="50" charset="-128"/>
              </a:rPr>
              <a:t>293</a:t>
            </a:r>
            <a:r>
              <a:rPr lang="ja-JP" altLang="en-US" sz="1800" b="1" dirty="0">
                <a:solidFill>
                  <a:srgbClr val="0070C0"/>
                </a:solidFill>
                <a:latin typeface="HG丸ｺﾞｼｯｸM-PRO" pitchFamily="50" charset="-128"/>
                <a:ea typeface="HG丸ｺﾞｼｯｸM-PRO" pitchFamily="50" charset="-128"/>
              </a:rPr>
              <a:t>㎜</a:t>
            </a:r>
            <a:r>
              <a:rPr lang="en-US" altLang="ja-JP" sz="1800" b="1" dirty="0">
                <a:solidFill>
                  <a:srgbClr val="0070C0"/>
                </a:solidFill>
                <a:latin typeface="HG丸ｺﾞｼｯｸM-PRO" pitchFamily="50" charset="-128"/>
                <a:ea typeface="HG丸ｺﾞｼｯｸM-PRO" pitchFamily="50" charset="-128"/>
              </a:rPr>
              <a:t>×412</a:t>
            </a:r>
            <a:r>
              <a:rPr lang="ja-JP" altLang="en-US" sz="1800" b="1" dirty="0">
                <a:solidFill>
                  <a:srgbClr val="0070C0"/>
                </a:solidFill>
                <a:latin typeface="HG丸ｺﾞｼｯｸM-PRO" pitchFamily="50" charset="-128"/>
                <a:ea typeface="HG丸ｺﾞｼｯｸM-PRO" pitchFamily="50" charset="-128"/>
              </a:rPr>
              <a:t>㎜）の中に</a:t>
            </a:r>
          </a:p>
          <a:p>
            <a:pPr defTabSz="1017314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800" b="1" dirty="0">
                <a:solidFill>
                  <a:srgbClr val="0070C0"/>
                </a:solidFill>
                <a:latin typeface="HG丸ｺﾞｼｯｸM-PRO" pitchFamily="50" charset="-128"/>
                <a:ea typeface="HG丸ｺﾞｼｯｸM-PRO" pitchFamily="50" charset="-128"/>
              </a:rPr>
              <a:t>収めてください。</a:t>
            </a:r>
          </a:p>
        </p:txBody>
      </p:sp>
      <p:sp>
        <p:nvSpPr>
          <p:cNvPr id="5" name="正方形/長方形 4"/>
          <p:cNvSpPr/>
          <p:nvPr/>
        </p:nvSpPr>
        <p:spPr>
          <a:xfrm>
            <a:off x="1179514" y="427039"/>
            <a:ext cx="8550275" cy="989012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6" tIns="45708" rIns="91416" bIns="45708" anchor="ctr"/>
          <a:lstStyle/>
          <a:p>
            <a:pPr defTabSz="1017314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800" b="1" dirty="0">
                <a:solidFill>
                  <a:srgbClr val="404040"/>
                </a:solidFill>
                <a:latin typeface="HG丸ｺﾞｼｯｸM-PRO" pitchFamily="50" charset="-128"/>
                <a:ea typeface="HG丸ｺﾞｼｯｸM-PRO" pitchFamily="50" charset="-128"/>
              </a:rPr>
              <a:t>このテンプレートは</a:t>
            </a:r>
            <a:r>
              <a:rPr lang="en-US" altLang="ja-JP" sz="1800" b="1" dirty="0">
                <a:solidFill>
                  <a:srgbClr val="404040"/>
                </a:solidFill>
                <a:latin typeface="HG丸ｺﾞｼｯｸM-PRO" pitchFamily="50" charset="-128"/>
                <a:ea typeface="HG丸ｺﾞｼｯｸM-PRO" pitchFamily="50" charset="-128"/>
              </a:rPr>
              <a:t>A3</a:t>
            </a:r>
            <a:r>
              <a:rPr lang="ja-JP" altLang="en-US" sz="1800" b="1" dirty="0">
                <a:solidFill>
                  <a:srgbClr val="404040"/>
                </a:solidFill>
                <a:latin typeface="HG丸ｺﾞｼｯｸM-PRO" pitchFamily="50" charset="-128"/>
                <a:ea typeface="HG丸ｺﾞｼｯｸM-PRO" pitchFamily="50" charset="-128"/>
              </a:rPr>
              <a:t>サイズ</a:t>
            </a:r>
            <a:r>
              <a:rPr lang="en-US" altLang="ja-JP" sz="1800" b="1" dirty="0">
                <a:solidFill>
                  <a:srgbClr val="404040"/>
                </a:solidFill>
                <a:latin typeface="HG丸ｺﾞｼｯｸM-PRO" pitchFamily="50" charset="-128"/>
                <a:ea typeface="HG丸ｺﾞｼｯｸM-PRO" pitchFamily="50" charset="-128"/>
              </a:rPr>
              <a:t>(297</a:t>
            </a:r>
            <a:r>
              <a:rPr lang="ja-JP" altLang="en-US" sz="1800" b="1" dirty="0">
                <a:solidFill>
                  <a:srgbClr val="404040"/>
                </a:solidFill>
                <a:latin typeface="HG丸ｺﾞｼｯｸM-PRO" pitchFamily="50" charset="-128"/>
                <a:ea typeface="HG丸ｺﾞｼｯｸM-PRO" pitchFamily="50" charset="-128"/>
              </a:rPr>
              <a:t>㎜</a:t>
            </a:r>
            <a:r>
              <a:rPr lang="en-US" altLang="ja-JP" sz="1800" b="1" dirty="0">
                <a:solidFill>
                  <a:srgbClr val="404040"/>
                </a:solidFill>
                <a:latin typeface="HG丸ｺﾞｼｯｸM-PRO" pitchFamily="50" charset="-128"/>
                <a:ea typeface="HG丸ｺﾞｼｯｸM-PRO" pitchFamily="50" charset="-128"/>
              </a:rPr>
              <a:t>×420</a:t>
            </a:r>
            <a:r>
              <a:rPr lang="ja-JP" altLang="en-US" sz="1800" b="1" dirty="0">
                <a:solidFill>
                  <a:srgbClr val="404040"/>
                </a:solidFill>
                <a:latin typeface="HG丸ｺﾞｼｯｸM-PRO" pitchFamily="50" charset="-128"/>
                <a:ea typeface="HG丸ｺﾞｼｯｸM-PRO" pitchFamily="50" charset="-128"/>
              </a:rPr>
              <a:t>㎜）の印刷物を作る為のテンプレートです。ご利用にあたっては「ご利用ガイド」をお読みください。</a:t>
            </a:r>
          </a:p>
        </p:txBody>
      </p:sp>
      <p:sp>
        <p:nvSpPr>
          <p:cNvPr id="4108" name="Line 12"/>
          <p:cNvSpPr>
            <a:spLocks noChangeShapeType="1"/>
          </p:cNvSpPr>
          <p:nvPr/>
        </p:nvSpPr>
        <p:spPr bwMode="auto">
          <a:xfrm>
            <a:off x="2" y="3382963"/>
            <a:ext cx="10907713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arrow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16" tIns="45708" rIns="91416" bIns="45708"/>
          <a:lstStyle/>
          <a:p>
            <a:pPr defTabSz="1017314" fontAlgn="base">
              <a:spcBef>
                <a:spcPct val="0"/>
              </a:spcBef>
              <a:spcAft>
                <a:spcPct val="0"/>
              </a:spcAft>
            </a:pPr>
            <a:endParaRPr lang="ja-JP" altLang="en-US">
              <a:solidFill>
                <a:prstClr val="black"/>
              </a:solidFill>
            </a:endParaRPr>
          </a:p>
        </p:txBody>
      </p:sp>
      <p:sp>
        <p:nvSpPr>
          <p:cNvPr id="4109" name="Line 13"/>
          <p:cNvSpPr>
            <a:spLocks noChangeShapeType="1"/>
          </p:cNvSpPr>
          <p:nvPr/>
        </p:nvSpPr>
        <p:spPr bwMode="auto">
          <a:xfrm>
            <a:off x="109538" y="5272088"/>
            <a:ext cx="10688637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arrow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16" tIns="45708" rIns="91416" bIns="45708"/>
          <a:lstStyle/>
          <a:p>
            <a:pPr defTabSz="1017314" fontAlgn="base">
              <a:spcBef>
                <a:spcPct val="0"/>
              </a:spcBef>
              <a:spcAft>
                <a:spcPct val="0"/>
              </a:spcAft>
            </a:pPr>
            <a:endParaRPr lang="ja-JP" altLang="en-US">
              <a:solidFill>
                <a:prstClr val="black"/>
              </a:solidFill>
            </a:endParaRPr>
          </a:p>
        </p:txBody>
      </p:sp>
      <p:sp>
        <p:nvSpPr>
          <p:cNvPr id="4110" name="Line 14"/>
          <p:cNvSpPr>
            <a:spLocks noChangeShapeType="1"/>
          </p:cNvSpPr>
          <p:nvPr/>
        </p:nvSpPr>
        <p:spPr bwMode="auto">
          <a:xfrm>
            <a:off x="163515" y="7316788"/>
            <a:ext cx="10580687" cy="0"/>
          </a:xfrm>
          <a:prstGeom prst="line">
            <a:avLst/>
          </a:prstGeom>
          <a:noFill/>
          <a:ln w="38100">
            <a:solidFill>
              <a:srgbClr val="0070C0"/>
            </a:solidFill>
            <a:round/>
            <a:headEnd type="arrow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16" tIns="45708" rIns="91416" bIns="45708"/>
          <a:lstStyle/>
          <a:p>
            <a:pPr defTabSz="1017314" fontAlgn="base">
              <a:spcBef>
                <a:spcPct val="0"/>
              </a:spcBef>
              <a:spcAft>
                <a:spcPct val="0"/>
              </a:spcAft>
            </a:pPr>
            <a:endParaRPr lang="ja-JP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00138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4" name="AutoShape 100"/>
          <p:cNvSpPr>
            <a:spLocks noChangeAspect="1" noChangeArrowheads="1" noTextEdit="1"/>
          </p:cNvSpPr>
          <p:nvPr/>
        </p:nvSpPr>
        <p:spPr bwMode="auto">
          <a:xfrm>
            <a:off x="-895349" y="-230188"/>
            <a:ext cx="11803063" cy="8008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8" tIns="45714" rIns="91428" bIns="45714" numCol="1" anchor="ctr" anchorCtr="0" compatLnSpc="1">
            <a:prstTxWarp prst="textNoShape">
              <a:avLst/>
            </a:prstTxWarp>
          </a:bodyPr>
          <a:lstStyle/>
          <a:p>
            <a:pPr algn="ctr"/>
            <a:endParaRPr lang="ja-JP" altLang="en-US" sz="1100"/>
          </a:p>
        </p:txBody>
      </p:sp>
      <p:sp>
        <p:nvSpPr>
          <p:cNvPr id="1126" name="Freeform 102"/>
          <p:cNvSpPr>
            <a:spLocks noEditPoints="1"/>
          </p:cNvSpPr>
          <p:nvPr/>
        </p:nvSpPr>
        <p:spPr bwMode="auto">
          <a:xfrm>
            <a:off x="-7937" y="14288"/>
            <a:ext cx="10915650" cy="7764463"/>
          </a:xfrm>
          <a:custGeom>
            <a:avLst/>
            <a:gdLst/>
            <a:ahLst/>
            <a:cxnLst>
              <a:cxn ang="0">
                <a:pos x="6648" y="228"/>
              </a:cxn>
              <a:cxn ang="0">
                <a:pos x="6648" y="4663"/>
              </a:cxn>
              <a:cxn ang="0">
                <a:pos x="228" y="4663"/>
              </a:cxn>
              <a:cxn ang="0">
                <a:pos x="228" y="228"/>
              </a:cxn>
              <a:cxn ang="0">
                <a:pos x="6648" y="228"/>
              </a:cxn>
              <a:cxn ang="0">
                <a:pos x="6876" y="0"/>
              </a:cxn>
              <a:cxn ang="0">
                <a:pos x="0" y="0"/>
              </a:cxn>
              <a:cxn ang="0">
                <a:pos x="0" y="4891"/>
              </a:cxn>
              <a:cxn ang="0">
                <a:pos x="6876" y="4891"/>
              </a:cxn>
              <a:cxn ang="0">
                <a:pos x="6876" y="0"/>
              </a:cxn>
              <a:cxn ang="0">
                <a:pos x="6876" y="0"/>
              </a:cxn>
            </a:cxnLst>
            <a:rect l="0" t="0" r="r" b="b"/>
            <a:pathLst>
              <a:path w="6876" h="4891">
                <a:moveTo>
                  <a:pt x="6648" y="228"/>
                </a:moveTo>
                <a:lnTo>
                  <a:pt x="6648" y="4663"/>
                </a:lnTo>
                <a:lnTo>
                  <a:pt x="228" y="4663"/>
                </a:lnTo>
                <a:lnTo>
                  <a:pt x="228" y="228"/>
                </a:lnTo>
                <a:lnTo>
                  <a:pt x="6648" y="228"/>
                </a:lnTo>
                <a:close/>
                <a:moveTo>
                  <a:pt x="6876" y="0"/>
                </a:moveTo>
                <a:lnTo>
                  <a:pt x="0" y="0"/>
                </a:lnTo>
                <a:lnTo>
                  <a:pt x="0" y="4891"/>
                </a:lnTo>
                <a:lnTo>
                  <a:pt x="6876" y="4891"/>
                </a:lnTo>
                <a:lnTo>
                  <a:pt x="6876" y="0"/>
                </a:lnTo>
                <a:lnTo>
                  <a:pt x="6876" y="0"/>
                </a:lnTo>
                <a:close/>
              </a:path>
            </a:pathLst>
          </a:custGeom>
          <a:solidFill>
            <a:srgbClr val="7ECEF4"/>
          </a:solidFill>
          <a:ln w="9525">
            <a:noFill/>
            <a:round/>
            <a:headEnd/>
            <a:tailEnd/>
          </a:ln>
        </p:spPr>
        <p:txBody>
          <a:bodyPr vert="horz" wrap="square" lIns="91428" tIns="45714" rIns="91428" bIns="45714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127" name="Rectangle 103"/>
          <p:cNvSpPr>
            <a:spLocks noChangeArrowheads="1"/>
          </p:cNvSpPr>
          <p:nvPr/>
        </p:nvSpPr>
        <p:spPr bwMode="auto">
          <a:xfrm>
            <a:off x="354013" y="376238"/>
            <a:ext cx="10191750" cy="7040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8" tIns="45714" rIns="91428" bIns="45714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128" name="Freeform 104"/>
          <p:cNvSpPr>
            <a:spLocks/>
          </p:cNvSpPr>
          <p:nvPr/>
        </p:nvSpPr>
        <p:spPr bwMode="auto">
          <a:xfrm>
            <a:off x="-7937" y="14288"/>
            <a:ext cx="10915650" cy="7764463"/>
          </a:xfrm>
          <a:custGeom>
            <a:avLst/>
            <a:gdLst/>
            <a:ahLst/>
            <a:cxnLst>
              <a:cxn ang="0">
                <a:pos x="6876" y="0"/>
              </a:cxn>
              <a:cxn ang="0">
                <a:pos x="0" y="0"/>
              </a:cxn>
              <a:cxn ang="0">
                <a:pos x="0" y="4891"/>
              </a:cxn>
              <a:cxn ang="0">
                <a:pos x="6876" y="4891"/>
              </a:cxn>
              <a:cxn ang="0">
                <a:pos x="6876" y="0"/>
              </a:cxn>
              <a:cxn ang="0">
                <a:pos x="6876" y="0"/>
              </a:cxn>
            </a:cxnLst>
            <a:rect l="0" t="0" r="r" b="b"/>
            <a:pathLst>
              <a:path w="6876" h="4891">
                <a:moveTo>
                  <a:pt x="6876" y="0"/>
                </a:moveTo>
                <a:lnTo>
                  <a:pt x="0" y="0"/>
                </a:lnTo>
                <a:lnTo>
                  <a:pt x="0" y="4891"/>
                </a:lnTo>
                <a:lnTo>
                  <a:pt x="6876" y="4891"/>
                </a:lnTo>
                <a:lnTo>
                  <a:pt x="6876" y="0"/>
                </a:lnTo>
                <a:lnTo>
                  <a:pt x="6876" y="0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 vert="horz" wrap="square" lIns="91428" tIns="45714" rIns="91428" bIns="45714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162" name="Rectangle 138"/>
          <p:cNvSpPr>
            <a:spLocks noChangeArrowheads="1"/>
          </p:cNvSpPr>
          <p:nvPr/>
        </p:nvSpPr>
        <p:spPr bwMode="auto">
          <a:xfrm>
            <a:off x="487996" y="4766703"/>
            <a:ext cx="5285184" cy="1231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914277"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4000" dirty="0">
                <a:solidFill>
                  <a:srgbClr val="000000"/>
                </a:solidFill>
                <a:latin typeface="たぬき油性マジック" panose="02000600000000000000" pitchFamily="2" charset="-128"/>
                <a:ea typeface="たぬき油性マジック" panose="02000600000000000000" pitchFamily="2" charset="-128"/>
                <a:cs typeface="ＭＳ Ｐゴシック" pitchFamily="50" charset="-128"/>
              </a:rPr>
              <a:t>4</a:t>
            </a:r>
            <a:r>
              <a:rPr lang="ja-JP" altLang="en-US" sz="4000" dirty="0">
                <a:solidFill>
                  <a:srgbClr val="000000"/>
                </a:solidFill>
                <a:latin typeface="たぬき油性マジック" panose="02000600000000000000" pitchFamily="2" charset="-128"/>
                <a:ea typeface="たぬき油性マジック" panose="02000600000000000000" pitchFamily="2" charset="-128"/>
                <a:cs typeface="ＭＳ Ｐゴシック" pitchFamily="50" charset="-128"/>
              </a:rPr>
              <a:t>月</a:t>
            </a:r>
            <a:r>
              <a:rPr lang="en-US" altLang="ja-JP" sz="4000" dirty="0">
                <a:solidFill>
                  <a:srgbClr val="000000"/>
                </a:solidFill>
                <a:latin typeface="たぬき油性マジック" panose="02000600000000000000" pitchFamily="2" charset="-128"/>
                <a:ea typeface="たぬき油性マジック" panose="02000600000000000000" pitchFamily="2" charset="-128"/>
                <a:cs typeface="ＭＳ Ｐゴシック" pitchFamily="50" charset="-128"/>
              </a:rPr>
              <a:t>7</a:t>
            </a:r>
            <a:r>
              <a:rPr lang="ja-JP" altLang="en-US" sz="4000" dirty="0">
                <a:solidFill>
                  <a:srgbClr val="000000"/>
                </a:solidFill>
                <a:latin typeface="たぬき油性マジック" panose="02000600000000000000" pitchFamily="2" charset="-128"/>
                <a:ea typeface="たぬき油性マジック" panose="02000600000000000000" pitchFamily="2" charset="-128"/>
                <a:cs typeface="ＭＳ Ｐゴシック" pitchFamily="50" charset="-128"/>
              </a:rPr>
              <a:t>日</a:t>
            </a:r>
            <a:r>
              <a:rPr lang="ja-JP" altLang="en-US" sz="4000" dirty="0">
                <a:solidFill>
                  <a:srgbClr val="0070C0"/>
                </a:solidFill>
                <a:latin typeface="たぬき油性マジック" panose="02000600000000000000" pitchFamily="2" charset="-128"/>
                <a:ea typeface="たぬき油性マジック" panose="02000600000000000000" pitchFamily="2" charset="-128"/>
                <a:cs typeface="ＭＳ Ｐゴシック" pitchFamily="50" charset="-128"/>
              </a:rPr>
              <a:t>土曜日</a:t>
            </a:r>
            <a:r>
              <a:rPr lang="en-US" altLang="ja-JP" sz="4000" dirty="0">
                <a:solidFill>
                  <a:srgbClr val="000000"/>
                </a:solidFill>
                <a:latin typeface="たぬき油性マジック" panose="02000600000000000000" pitchFamily="2" charset="-128"/>
                <a:ea typeface="たぬき油性マジック" panose="02000600000000000000" pitchFamily="2" charset="-128"/>
                <a:cs typeface="ＭＳ Ｐゴシック" pitchFamily="50" charset="-128"/>
              </a:rPr>
              <a:t>10</a:t>
            </a:r>
            <a:r>
              <a:rPr lang="ja-JP" altLang="en-US" sz="4000" dirty="0">
                <a:solidFill>
                  <a:srgbClr val="000000"/>
                </a:solidFill>
                <a:latin typeface="たぬき油性マジック" panose="02000600000000000000" pitchFamily="2" charset="-128"/>
                <a:ea typeface="たぬき油性マジック" panose="02000600000000000000" pitchFamily="2" charset="-128"/>
                <a:cs typeface="ＭＳ Ｐゴシック" pitchFamily="50" charset="-128"/>
              </a:rPr>
              <a:t>時から</a:t>
            </a:r>
            <a:endParaRPr lang="en-US" altLang="ja-JP" sz="4000" dirty="0">
              <a:solidFill>
                <a:srgbClr val="000000"/>
              </a:solidFill>
              <a:latin typeface="たぬき油性マジック" panose="02000600000000000000" pitchFamily="2" charset="-128"/>
              <a:ea typeface="たぬき油性マジック" panose="02000600000000000000" pitchFamily="2" charset="-128"/>
              <a:cs typeface="ＭＳ Ｐゴシック" pitchFamily="50" charset="-128"/>
            </a:endParaRPr>
          </a:p>
          <a:p>
            <a:pPr defTabSz="914277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4000" dirty="0">
                <a:solidFill>
                  <a:srgbClr val="000000"/>
                </a:solidFill>
                <a:latin typeface="たぬき油性マジック" panose="02000600000000000000" pitchFamily="2" charset="-128"/>
                <a:ea typeface="たぬき油性マジック" panose="02000600000000000000" pitchFamily="2" charset="-128"/>
                <a:cs typeface="ＭＳ Ｐゴシック" pitchFamily="50" charset="-128"/>
              </a:rPr>
              <a:t>　 </a:t>
            </a:r>
            <a:r>
              <a:rPr lang="en-US" altLang="ja-JP" sz="4000" dirty="0">
                <a:solidFill>
                  <a:srgbClr val="000000"/>
                </a:solidFill>
                <a:latin typeface="たぬき油性マジック" panose="02000600000000000000" pitchFamily="2" charset="-128"/>
                <a:ea typeface="たぬき油性マジック" panose="02000600000000000000" pitchFamily="2" charset="-128"/>
                <a:cs typeface="ＭＳ Ｐゴシック" pitchFamily="50" charset="-128"/>
              </a:rPr>
              <a:t>8</a:t>
            </a:r>
            <a:r>
              <a:rPr lang="ja-JP" altLang="en-US" sz="4000" dirty="0">
                <a:solidFill>
                  <a:srgbClr val="000000"/>
                </a:solidFill>
                <a:latin typeface="たぬき油性マジック" panose="02000600000000000000" pitchFamily="2" charset="-128"/>
                <a:ea typeface="たぬき油性マジック" panose="02000600000000000000" pitchFamily="2" charset="-128"/>
                <a:cs typeface="ＭＳ Ｐゴシック" pitchFamily="50" charset="-128"/>
              </a:rPr>
              <a:t>日</a:t>
            </a:r>
            <a:r>
              <a:rPr lang="ja-JP" altLang="en-US" sz="4000" dirty="0">
                <a:solidFill>
                  <a:srgbClr val="C00000"/>
                </a:solidFill>
                <a:latin typeface="たぬき油性マジック" panose="02000600000000000000" pitchFamily="2" charset="-128"/>
                <a:ea typeface="たぬき油性マジック" panose="02000600000000000000" pitchFamily="2" charset="-128"/>
                <a:cs typeface="ＭＳ Ｐゴシック" pitchFamily="50" charset="-128"/>
              </a:rPr>
              <a:t>日曜日</a:t>
            </a:r>
            <a:r>
              <a:rPr lang="en-US" altLang="ja-JP" sz="4000" dirty="0">
                <a:solidFill>
                  <a:srgbClr val="000000"/>
                </a:solidFill>
                <a:latin typeface="たぬき油性マジック" panose="02000600000000000000" pitchFamily="2" charset="-128"/>
                <a:ea typeface="たぬき油性マジック" panose="02000600000000000000" pitchFamily="2" charset="-128"/>
                <a:cs typeface="ＭＳ Ｐゴシック" pitchFamily="50" charset="-128"/>
              </a:rPr>
              <a:t>10</a:t>
            </a:r>
            <a:r>
              <a:rPr lang="ja-JP" altLang="en-US" sz="4000" dirty="0">
                <a:solidFill>
                  <a:srgbClr val="000000"/>
                </a:solidFill>
                <a:latin typeface="たぬき油性マジック" panose="02000600000000000000" pitchFamily="2" charset="-128"/>
                <a:ea typeface="たぬき油性マジック" panose="02000600000000000000" pitchFamily="2" charset="-128"/>
                <a:cs typeface="ＭＳ Ｐゴシック" pitchFamily="50" charset="-128"/>
              </a:rPr>
              <a:t>時から</a:t>
            </a:r>
            <a:endParaRPr lang="ja-JP" altLang="en-US" sz="4000" dirty="0">
              <a:latin typeface="たぬき油性マジック" panose="02000600000000000000" pitchFamily="2" charset="-128"/>
              <a:ea typeface="たぬき油性マジック" panose="02000600000000000000" pitchFamily="2" charset="-128"/>
              <a:cs typeface="ＭＳ Ｐゴシック" pitchFamily="50" charset="-128"/>
            </a:endParaRPr>
          </a:p>
        </p:txBody>
      </p:sp>
      <p:sp>
        <p:nvSpPr>
          <p:cNvPr id="1170" name="Rectangle 146"/>
          <p:cNvSpPr>
            <a:spLocks noChangeArrowheads="1"/>
          </p:cNvSpPr>
          <p:nvPr/>
        </p:nvSpPr>
        <p:spPr bwMode="auto">
          <a:xfrm>
            <a:off x="6116638" y="487983"/>
            <a:ext cx="115416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914277"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dirty="0">
                <a:solidFill>
                  <a:srgbClr val="0070C0"/>
                </a:solidFill>
                <a:latin typeface="たぬき油性マジック" panose="02000600000000000000" pitchFamily="2" charset="-128"/>
                <a:ea typeface="たぬき油性マジック" panose="02000600000000000000" pitchFamily="2" charset="-128"/>
                <a:cs typeface="ＭＳ Ｐゴシック" pitchFamily="50" charset="-128"/>
              </a:rPr>
              <a:t>7</a:t>
            </a:r>
            <a:r>
              <a:rPr lang="ja-JP" altLang="en-US" dirty="0">
                <a:solidFill>
                  <a:srgbClr val="0070C0"/>
                </a:solidFill>
                <a:latin typeface="たぬき油性マジック" panose="02000600000000000000" pitchFamily="2" charset="-128"/>
                <a:ea typeface="たぬき油性マジック" panose="02000600000000000000" pitchFamily="2" charset="-128"/>
                <a:cs typeface="ＭＳ Ｐゴシック" pitchFamily="50" charset="-128"/>
              </a:rPr>
              <a:t>日土曜日</a:t>
            </a:r>
          </a:p>
        </p:txBody>
      </p:sp>
      <p:sp>
        <p:nvSpPr>
          <p:cNvPr id="1171" name="Rectangle 147"/>
          <p:cNvSpPr>
            <a:spLocks noChangeArrowheads="1"/>
          </p:cNvSpPr>
          <p:nvPr/>
        </p:nvSpPr>
        <p:spPr bwMode="auto">
          <a:xfrm>
            <a:off x="6116638" y="3564004"/>
            <a:ext cx="1154163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914277"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dirty="0">
                <a:solidFill>
                  <a:srgbClr val="C00000"/>
                </a:solidFill>
                <a:latin typeface="たぬき油性マジック" panose="02000600000000000000" pitchFamily="2" charset="-128"/>
                <a:ea typeface="たぬき油性マジック" panose="02000600000000000000" pitchFamily="2" charset="-128"/>
                <a:cs typeface="ＭＳ Ｐゴシック" pitchFamily="50" charset="-128"/>
              </a:rPr>
              <a:t>8</a:t>
            </a:r>
            <a:r>
              <a:rPr lang="ja-JP" altLang="en-US" dirty="0">
                <a:solidFill>
                  <a:srgbClr val="C00000"/>
                </a:solidFill>
                <a:latin typeface="たぬき油性マジック" panose="02000600000000000000" pitchFamily="2" charset="-128"/>
                <a:ea typeface="たぬき油性マジック" panose="02000600000000000000" pitchFamily="2" charset="-128"/>
                <a:cs typeface="ＭＳ Ｐゴシック" pitchFamily="50" charset="-128"/>
              </a:rPr>
              <a:t>日日曜日</a:t>
            </a:r>
          </a:p>
        </p:txBody>
      </p:sp>
      <p:pic>
        <p:nvPicPr>
          <p:cNvPr id="1181" name="Picture 15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39726" y="379983"/>
            <a:ext cx="5476875" cy="335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01" name="Rectangle 177"/>
          <p:cNvSpPr>
            <a:spLocks noChangeArrowheads="1"/>
          </p:cNvSpPr>
          <p:nvPr/>
        </p:nvSpPr>
        <p:spPr bwMode="auto">
          <a:xfrm>
            <a:off x="4051301" y="3787776"/>
            <a:ext cx="987200" cy="1426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914277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900" dirty="0">
                <a:solidFill>
                  <a:srgbClr val="FFFFFF"/>
                </a:solidFill>
                <a:latin typeface="Osaka" charset="-128"/>
                <a:ea typeface="Osaka" charset="-128"/>
                <a:cs typeface="ＭＳ Ｐゴシック" pitchFamily="50" charset="-128"/>
              </a:rPr>
              <a:t>代表　○○　○○○</a:t>
            </a:r>
            <a:endParaRPr lang="ja-JP" altLang="en-US" sz="1800" dirty="0"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1203" name="Line 179"/>
          <p:cNvSpPr>
            <a:spLocks noChangeShapeType="1"/>
          </p:cNvSpPr>
          <p:nvPr/>
        </p:nvSpPr>
        <p:spPr bwMode="auto">
          <a:xfrm>
            <a:off x="6029325" y="4471987"/>
            <a:ext cx="1588" cy="446088"/>
          </a:xfrm>
          <a:prstGeom prst="line">
            <a:avLst/>
          </a:prstGeom>
          <a:noFill/>
          <a:ln w="17463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28" tIns="45714" rIns="91428" bIns="45714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204" name="Line 180"/>
          <p:cNvSpPr>
            <a:spLocks noChangeShapeType="1"/>
          </p:cNvSpPr>
          <p:nvPr/>
        </p:nvSpPr>
        <p:spPr bwMode="auto">
          <a:xfrm>
            <a:off x="6613525" y="4471987"/>
            <a:ext cx="1588" cy="446088"/>
          </a:xfrm>
          <a:prstGeom prst="line">
            <a:avLst/>
          </a:prstGeom>
          <a:noFill/>
          <a:ln w="17463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28" tIns="45714" rIns="91428" bIns="45714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205" name="Line 181"/>
          <p:cNvSpPr>
            <a:spLocks noChangeShapeType="1"/>
          </p:cNvSpPr>
          <p:nvPr/>
        </p:nvSpPr>
        <p:spPr bwMode="auto">
          <a:xfrm>
            <a:off x="7199313" y="4471987"/>
            <a:ext cx="1588" cy="446088"/>
          </a:xfrm>
          <a:prstGeom prst="line">
            <a:avLst/>
          </a:prstGeom>
          <a:noFill/>
          <a:ln w="17463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28" tIns="45714" rIns="91428" bIns="45714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206" name="Line 182"/>
          <p:cNvSpPr>
            <a:spLocks noChangeShapeType="1"/>
          </p:cNvSpPr>
          <p:nvPr/>
        </p:nvSpPr>
        <p:spPr bwMode="auto">
          <a:xfrm>
            <a:off x="7786688" y="4471987"/>
            <a:ext cx="1588" cy="446088"/>
          </a:xfrm>
          <a:prstGeom prst="line">
            <a:avLst/>
          </a:prstGeom>
          <a:noFill/>
          <a:ln w="17463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28" tIns="45714" rIns="91428" bIns="45714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207" name="Line 183"/>
          <p:cNvSpPr>
            <a:spLocks noChangeShapeType="1"/>
          </p:cNvSpPr>
          <p:nvPr/>
        </p:nvSpPr>
        <p:spPr bwMode="auto">
          <a:xfrm>
            <a:off x="8372476" y="4471987"/>
            <a:ext cx="1588" cy="446088"/>
          </a:xfrm>
          <a:prstGeom prst="line">
            <a:avLst/>
          </a:prstGeom>
          <a:noFill/>
          <a:ln w="17463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28" tIns="45714" rIns="91428" bIns="45714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208" name="Line 184"/>
          <p:cNvSpPr>
            <a:spLocks noChangeShapeType="1"/>
          </p:cNvSpPr>
          <p:nvPr/>
        </p:nvSpPr>
        <p:spPr bwMode="auto">
          <a:xfrm>
            <a:off x="8958264" y="4471987"/>
            <a:ext cx="1588" cy="446088"/>
          </a:xfrm>
          <a:prstGeom prst="line">
            <a:avLst/>
          </a:prstGeom>
          <a:noFill/>
          <a:ln w="17463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28" tIns="45714" rIns="91428" bIns="45714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209" name="Line 185"/>
          <p:cNvSpPr>
            <a:spLocks noChangeShapeType="1"/>
          </p:cNvSpPr>
          <p:nvPr/>
        </p:nvSpPr>
        <p:spPr bwMode="auto">
          <a:xfrm>
            <a:off x="9542464" y="4471987"/>
            <a:ext cx="1588" cy="446088"/>
          </a:xfrm>
          <a:prstGeom prst="line">
            <a:avLst/>
          </a:prstGeom>
          <a:noFill/>
          <a:ln w="17463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28" tIns="45714" rIns="91428" bIns="45714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210" name="Line 186"/>
          <p:cNvSpPr>
            <a:spLocks noChangeShapeType="1"/>
          </p:cNvSpPr>
          <p:nvPr/>
        </p:nvSpPr>
        <p:spPr bwMode="auto">
          <a:xfrm>
            <a:off x="10129838" y="4471987"/>
            <a:ext cx="1588" cy="446088"/>
          </a:xfrm>
          <a:prstGeom prst="line">
            <a:avLst/>
          </a:prstGeom>
          <a:noFill/>
          <a:ln w="17463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28" tIns="45714" rIns="91428" bIns="45714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221" name="Rectangle 197"/>
          <p:cNvSpPr>
            <a:spLocks noChangeArrowheads="1"/>
          </p:cNvSpPr>
          <p:nvPr/>
        </p:nvSpPr>
        <p:spPr bwMode="auto">
          <a:xfrm>
            <a:off x="7115175" y="4886325"/>
            <a:ext cx="205184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914277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800">
                <a:solidFill>
                  <a:srgbClr val="FFFFFF"/>
                </a:solidFill>
                <a:latin typeface="HGP創英角ｺﾞｼｯｸUB" pitchFamily="50" charset="-128"/>
                <a:ea typeface="HGP創英角ｺﾞｼｯｸUB" pitchFamily="50" charset="-128"/>
                <a:cs typeface="ＭＳ Ｐゴシック" pitchFamily="50" charset="-128"/>
              </a:rPr>
              <a:t>起床</a:t>
            </a:r>
            <a:endParaRPr lang="ja-JP" altLang="en-US" sz="1800"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1223" name="Rectangle 199"/>
          <p:cNvSpPr>
            <a:spLocks noChangeArrowheads="1"/>
          </p:cNvSpPr>
          <p:nvPr/>
        </p:nvSpPr>
        <p:spPr bwMode="auto">
          <a:xfrm>
            <a:off x="8288338" y="4886325"/>
            <a:ext cx="205184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914277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800">
                <a:solidFill>
                  <a:srgbClr val="FFFFFF"/>
                </a:solidFill>
                <a:latin typeface="HGP創英角ｺﾞｼｯｸUB" pitchFamily="50" charset="-128"/>
                <a:ea typeface="HGP創英角ｺﾞｼｯｸUB" pitchFamily="50" charset="-128"/>
                <a:cs typeface="ＭＳ Ｐゴシック" pitchFamily="50" charset="-128"/>
              </a:rPr>
              <a:t>起床</a:t>
            </a:r>
            <a:endParaRPr lang="ja-JP" altLang="en-US" sz="1800"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1227" name="Freeform 203"/>
          <p:cNvSpPr>
            <a:spLocks/>
          </p:cNvSpPr>
          <p:nvPr/>
        </p:nvSpPr>
        <p:spPr bwMode="auto">
          <a:xfrm>
            <a:off x="5872164" y="3846513"/>
            <a:ext cx="4519613" cy="155575"/>
          </a:xfrm>
          <a:custGeom>
            <a:avLst/>
            <a:gdLst/>
            <a:ahLst/>
            <a:cxnLst>
              <a:cxn ang="0">
                <a:pos x="2847" y="66"/>
              </a:cxn>
              <a:cxn ang="0">
                <a:pos x="2816" y="61"/>
              </a:cxn>
              <a:cxn ang="0">
                <a:pos x="2726" y="54"/>
              </a:cxn>
              <a:cxn ang="0">
                <a:pos x="2662" y="50"/>
              </a:cxn>
              <a:cxn ang="0">
                <a:pos x="2586" y="48"/>
              </a:cxn>
              <a:cxn ang="0">
                <a:pos x="2403" y="46"/>
              </a:cxn>
              <a:cxn ang="0">
                <a:pos x="2299" y="47"/>
              </a:cxn>
              <a:cxn ang="0">
                <a:pos x="2188" y="48"/>
              </a:cxn>
              <a:cxn ang="0">
                <a:pos x="2130" y="50"/>
              </a:cxn>
              <a:cxn ang="0">
                <a:pos x="2070" y="53"/>
              </a:cxn>
              <a:cxn ang="0">
                <a:pos x="1948" y="56"/>
              </a:cxn>
              <a:cxn ang="0">
                <a:pos x="1884" y="58"/>
              </a:cxn>
              <a:cxn ang="0">
                <a:pos x="1821" y="60"/>
              </a:cxn>
              <a:cxn ang="0">
                <a:pos x="1690" y="66"/>
              </a:cxn>
              <a:cxn ang="0">
                <a:pos x="1425" y="78"/>
              </a:cxn>
              <a:cxn ang="0">
                <a:pos x="1159" y="90"/>
              </a:cxn>
              <a:cxn ang="0">
                <a:pos x="1028" y="94"/>
              </a:cxn>
              <a:cxn ang="0">
                <a:pos x="900" y="97"/>
              </a:cxn>
              <a:cxn ang="0">
                <a:pos x="778" y="98"/>
              </a:cxn>
              <a:cxn ang="0">
                <a:pos x="660" y="97"/>
              </a:cxn>
              <a:cxn ang="0">
                <a:pos x="547" y="94"/>
              </a:cxn>
              <a:cxn ang="0">
                <a:pos x="442" y="90"/>
              </a:cxn>
              <a:cxn ang="0">
                <a:pos x="346" y="81"/>
              </a:cxn>
              <a:cxn ang="0">
                <a:pos x="301" y="77"/>
              </a:cxn>
              <a:cxn ang="0">
                <a:pos x="259" y="73"/>
              </a:cxn>
              <a:cxn ang="0">
                <a:pos x="220" y="67"/>
              </a:cxn>
              <a:cxn ang="0">
                <a:pos x="120" y="48"/>
              </a:cxn>
              <a:cxn ang="0">
                <a:pos x="93" y="43"/>
              </a:cxn>
              <a:cxn ang="0">
                <a:pos x="32" y="27"/>
              </a:cxn>
              <a:cxn ang="0">
                <a:pos x="0" y="17"/>
              </a:cxn>
              <a:cxn ang="0">
                <a:pos x="33" y="23"/>
              </a:cxn>
              <a:cxn ang="0">
                <a:pos x="70" y="30"/>
              </a:cxn>
              <a:cxn ang="0">
                <a:pos x="121" y="37"/>
              </a:cxn>
              <a:cxn ang="0">
                <a:pos x="262" y="48"/>
              </a:cxn>
              <a:cxn ang="0">
                <a:pos x="304" y="50"/>
              </a:cxn>
              <a:cxn ang="0">
                <a:pos x="348" y="51"/>
              </a:cxn>
              <a:cxn ang="0">
                <a:pos x="443" y="53"/>
              </a:cxn>
              <a:cxn ang="0">
                <a:pos x="547" y="53"/>
              </a:cxn>
              <a:cxn ang="0">
                <a:pos x="658" y="51"/>
              </a:cxn>
              <a:cxn ang="0">
                <a:pos x="776" y="47"/>
              </a:cxn>
              <a:cxn ang="0">
                <a:pos x="899" y="41"/>
              </a:cxn>
              <a:cxn ang="0">
                <a:pos x="1025" y="36"/>
              </a:cxn>
              <a:cxn ang="0">
                <a:pos x="1156" y="30"/>
              </a:cxn>
              <a:cxn ang="0">
                <a:pos x="1423" y="16"/>
              </a:cxn>
              <a:cxn ang="0">
                <a:pos x="1555" y="10"/>
              </a:cxn>
              <a:cxn ang="0">
                <a:pos x="1689" y="4"/>
              </a:cxn>
              <a:cxn ang="0">
                <a:pos x="1820" y="1"/>
              </a:cxn>
              <a:cxn ang="0">
                <a:pos x="1884" y="0"/>
              </a:cxn>
              <a:cxn ang="0">
                <a:pos x="1946" y="0"/>
              </a:cxn>
              <a:cxn ang="0">
                <a:pos x="2070" y="0"/>
              </a:cxn>
              <a:cxn ang="0">
                <a:pos x="2130" y="1"/>
              </a:cxn>
              <a:cxn ang="0">
                <a:pos x="2188" y="1"/>
              </a:cxn>
              <a:cxn ang="0">
                <a:pos x="2299" y="4"/>
              </a:cxn>
              <a:cxn ang="0">
                <a:pos x="2405" y="10"/>
              </a:cxn>
              <a:cxn ang="0">
                <a:pos x="2587" y="24"/>
              </a:cxn>
              <a:cxn ang="0">
                <a:pos x="2664" y="33"/>
              </a:cxn>
              <a:cxn ang="0">
                <a:pos x="2728" y="41"/>
              </a:cxn>
              <a:cxn ang="0">
                <a:pos x="2818" y="58"/>
              </a:cxn>
              <a:cxn ang="0">
                <a:pos x="2840" y="64"/>
              </a:cxn>
              <a:cxn ang="0">
                <a:pos x="2847" y="66"/>
              </a:cxn>
            </a:cxnLst>
            <a:rect l="0" t="0" r="r" b="b"/>
            <a:pathLst>
              <a:path w="2847" h="98">
                <a:moveTo>
                  <a:pt x="2847" y="66"/>
                </a:moveTo>
                <a:lnTo>
                  <a:pt x="2847" y="66"/>
                </a:lnTo>
                <a:lnTo>
                  <a:pt x="2816" y="61"/>
                </a:lnTo>
                <a:lnTo>
                  <a:pt x="2816" y="61"/>
                </a:lnTo>
                <a:lnTo>
                  <a:pt x="2778" y="57"/>
                </a:lnTo>
                <a:lnTo>
                  <a:pt x="2726" y="54"/>
                </a:lnTo>
                <a:lnTo>
                  <a:pt x="2726" y="54"/>
                </a:lnTo>
                <a:lnTo>
                  <a:pt x="2662" y="50"/>
                </a:lnTo>
                <a:lnTo>
                  <a:pt x="2586" y="48"/>
                </a:lnTo>
                <a:lnTo>
                  <a:pt x="2586" y="48"/>
                </a:lnTo>
                <a:lnTo>
                  <a:pt x="2499" y="47"/>
                </a:lnTo>
                <a:lnTo>
                  <a:pt x="2403" y="46"/>
                </a:lnTo>
                <a:lnTo>
                  <a:pt x="2403" y="46"/>
                </a:lnTo>
                <a:lnTo>
                  <a:pt x="2299" y="47"/>
                </a:lnTo>
                <a:lnTo>
                  <a:pt x="2299" y="47"/>
                </a:lnTo>
                <a:lnTo>
                  <a:pt x="2188" y="48"/>
                </a:lnTo>
                <a:lnTo>
                  <a:pt x="2188" y="48"/>
                </a:lnTo>
                <a:lnTo>
                  <a:pt x="2130" y="50"/>
                </a:lnTo>
                <a:lnTo>
                  <a:pt x="2130" y="50"/>
                </a:lnTo>
                <a:lnTo>
                  <a:pt x="2070" y="53"/>
                </a:lnTo>
                <a:lnTo>
                  <a:pt x="2070" y="53"/>
                </a:lnTo>
                <a:lnTo>
                  <a:pt x="1948" y="56"/>
                </a:lnTo>
                <a:lnTo>
                  <a:pt x="1948" y="56"/>
                </a:lnTo>
                <a:lnTo>
                  <a:pt x="1884" y="58"/>
                </a:lnTo>
                <a:lnTo>
                  <a:pt x="1884" y="58"/>
                </a:lnTo>
                <a:lnTo>
                  <a:pt x="1821" y="60"/>
                </a:lnTo>
                <a:lnTo>
                  <a:pt x="1821" y="60"/>
                </a:lnTo>
                <a:lnTo>
                  <a:pt x="1690" y="66"/>
                </a:lnTo>
                <a:lnTo>
                  <a:pt x="1690" y="66"/>
                </a:lnTo>
                <a:lnTo>
                  <a:pt x="1425" y="78"/>
                </a:lnTo>
                <a:lnTo>
                  <a:pt x="1425" y="78"/>
                </a:lnTo>
                <a:lnTo>
                  <a:pt x="1159" y="90"/>
                </a:lnTo>
                <a:lnTo>
                  <a:pt x="1159" y="90"/>
                </a:lnTo>
                <a:lnTo>
                  <a:pt x="1028" y="94"/>
                </a:lnTo>
                <a:lnTo>
                  <a:pt x="1028" y="94"/>
                </a:lnTo>
                <a:lnTo>
                  <a:pt x="900" y="97"/>
                </a:lnTo>
                <a:lnTo>
                  <a:pt x="900" y="97"/>
                </a:lnTo>
                <a:lnTo>
                  <a:pt x="778" y="98"/>
                </a:lnTo>
                <a:lnTo>
                  <a:pt x="660" y="97"/>
                </a:lnTo>
                <a:lnTo>
                  <a:pt x="660" y="97"/>
                </a:lnTo>
                <a:lnTo>
                  <a:pt x="547" y="94"/>
                </a:lnTo>
                <a:lnTo>
                  <a:pt x="547" y="94"/>
                </a:lnTo>
                <a:lnTo>
                  <a:pt x="442" y="90"/>
                </a:lnTo>
                <a:lnTo>
                  <a:pt x="442" y="90"/>
                </a:lnTo>
                <a:lnTo>
                  <a:pt x="393" y="85"/>
                </a:lnTo>
                <a:lnTo>
                  <a:pt x="346" y="81"/>
                </a:lnTo>
                <a:lnTo>
                  <a:pt x="346" y="81"/>
                </a:lnTo>
                <a:lnTo>
                  <a:pt x="301" y="77"/>
                </a:lnTo>
                <a:lnTo>
                  <a:pt x="301" y="77"/>
                </a:lnTo>
                <a:lnTo>
                  <a:pt x="259" y="73"/>
                </a:lnTo>
                <a:lnTo>
                  <a:pt x="259" y="73"/>
                </a:lnTo>
                <a:lnTo>
                  <a:pt x="220" y="67"/>
                </a:lnTo>
                <a:lnTo>
                  <a:pt x="184" y="61"/>
                </a:lnTo>
                <a:lnTo>
                  <a:pt x="120" y="48"/>
                </a:lnTo>
                <a:lnTo>
                  <a:pt x="120" y="48"/>
                </a:lnTo>
                <a:lnTo>
                  <a:pt x="93" y="43"/>
                </a:lnTo>
                <a:lnTo>
                  <a:pt x="69" y="37"/>
                </a:lnTo>
                <a:lnTo>
                  <a:pt x="32" y="27"/>
                </a:lnTo>
                <a:lnTo>
                  <a:pt x="32" y="27"/>
                </a:lnTo>
                <a:lnTo>
                  <a:pt x="0" y="17"/>
                </a:lnTo>
                <a:lnTo>
                  <a:pt x="0" y="17"/>
                </a:lnTo>
                <a:lnTo>
                  <a:pt x="33" y="23"/>
                </a:lnTo>
                <a:lnTo>
                  <a:pt x="33" y="23"/>
                </a:lnTo>
                <a:lnTo>
                  <a:pt x="70" y="30"/>
                </a:lnTo>
                <a:lnTo>
                  <a:pt x="121" y="37"/>
                </a:lnTo>
                <a:lnTo>
                  <a:pt x="121" y="37"/>
                </a:lnTo>
                <a:lnTo>
                  <a:pt x="185" y="43"/>
                </a:lnTo>
                <a:lnTo>
                  <a:pt x="262" y="48"/>
                </a:lnTo>
                <a:lnTo>
                  <a:pt x="262" y="48"/>
                </a:lnTo>
                <a:lnTo>
                  <a:pt x="304" y="50"/>
                </a:lnTo>
                <a:lnTo>
                  <a:pt x="304" y="50"/>
                </a:lnTo>
                <a:lnTo>
                  <a:pt x="348" y="51"/>
                </a:lnTo>
                <a:lnTo>
                  <a:pt x="348" y="51"/>
                </a:lnTo>
                <a:lnTo>
                  <a:pt x="443" y="53"/>
                </a:lnTo>
                <a:lnTo>
                  <a:pt x="443" y="53"/>
                </a:lnTo>
                <a:lnTo>
                  <a:pt x="547" y="53"/>
                </a:lnTo>
                <a:lnTo>
                  <a:pt x="547" y="53"/>
                </a:lnTo>
                <a:lnTo>
                  <a:pt x="658" y="51"/>
                </a:lnTo>
                <a:lnTo>
                  <a:pt x="658" y="51"/>
                </a:lnTo>
                <a:lnTo>
                  <a:pt x="776" y="47"/>
                </a:lnTo>
                <a:lnTo>
                  <a:pt x="899" y="41"/>
                </a:lnTo>
                <a:lnTo>
                  <a:pt x="899" y="41"/>
                </a:lnTo>
                <a:lnTo>
                  <a:pt x="1025" y="36"/>
                </a:lnTo>
                <a:lnTo>
                  <a:pt x="1025" y="36"/>
                </a:lnTo>
                <a:lnTo>
                  <a:pt x="1156" y="30"/>
                </a:lnTo>
                <a:lnTo>
                  <a:pt x="1156" y="30"/>
                </a:lnTo>
                <a:lnTo>
                  <a:pt x="1423" y="16"/>
                </a:lnTo>
                <a:lnTo>
                  <a:pt x="1423" y="16"/>
                </a:lnTo>
                <a:lnTo>
                  <a:pt x="1555" y="10"/>
                </a:lnTo>
                <a:lnTo>
                  <a:pt x="1555" y="10"/>
                </a:lnTo>
                <a:lnTo>
                  <a:pt x="1689" y="4"/>
                </a:lnTo>
                <a:lnTo>
                  <a:pt x="1689" y="4"/>
                </a:lnTo>
                <a:lnTo>
                  <a:pt x="1820" y="1"/>
                </a:lnTo>
                <a:lnTo>
                  <a:pt x="1820" y="1"/>
                </a:lnTo>
                <a:lnTo>
                  <a:pt x="1884" y="0"/>
                </a:lnTo>
                <a:lnTo>
                  <a:pt x="1884" y="0"/>
                </a:lnTo>
                <a:lnTo>
                  <a:pt x="1946" y="0"/>
                </a:lnTo>
                <a:lnTo>
                  <a:pt x="1946" y="0"/>
                </a:lnTo>
                <a:lnTo>
                  <a:pt x="2070" y="0"/>
                </a:lnTo>
                <a:lnTo>
                  <a:pt x="2070" y="0"/>
                </a:lnTo>
                <a:lnTo>
                  <a:pt x="2130" y="1"/>
                </a:lnTo>
                <a:lnTo>
                  <a:pt x="2130" y="1"/>
                </a:lnTo>
                <a:lnTo>
                  <a:pt x="2188" y="1"/>
                </a:lnTo>
                <a:lnTo>
                  <a:pt x="2188" y="1"/>
                </a:lnTo>
                <a:lnTo>
                  <a:pt x="2299" y="4"/>
                </a:lnTo>
                <a:lnTo>
                  <a:pt x="2299" y="4"/>
                </a:lnTo>
                <a:lnTo>
                  <a:pt x="2405" y="10"/>
                </a:lnTo>
                <a:lnTo>
                  <a:pt x="2405" y="10"/>
                </a:lnTo>
                <a:lnTo>
                  <a:pt x="2500" y="16"/>
                </a:lnTo>
                <a:lnTo>
                  <a:pt x="2587" y="24"/>
                </a:lnTo>
                <a:lnTo>
                  <a:pt x="2587" y="24"/>
                </a:lnTo>
                <a:lnTo>
                  <a:pt x="2664" y="33"/>
                </a:lnTo>
                <a:lnTo>
                  <a:pt x="2728" y="41"/>
                </a:lnTo>
                <a:lnTo>
                  <a:pt x="2728" y="41"/>
                </a:lnTo>
                <a:lnTo>
                  <a:pt x="2779" y="50"/>
                </a:lnTo>
                <a:lnTo>
                  <a:pt x="2818" y="58"/>
                </a:lnTo>
                <a:lnTo>
                  <a:pt x="2818" y="58"/>
                </a:lnTo>
                <a:lnTo>
                  <a:pt x="2840" y="64"/>
                </a:lnTo>
                <a:lnTo>
                  <a:pt x="2840" y="64"/>
                </a:lnTo>
                <a:lnTo>
                  <a:pt x="2847" y="66"/>
                </a:lnTo>
                <a:lnTo>
                  <a:pt x="2847" y="66"/>
                </a:lnTo>
                <a:close/>
              </a:path>
            </a:pathLst>
          </a:custGeom>
          <a:solidFill>
            <a:srgbClr val="D3E9D5"/>
          </a:solidFill>
          <a:ln w="9525">
            <a:noFill/>
            <a:round/>
            <a:headEnd/>
            <a:tailEnd/>
          </a:ln>
        </p:spPr>
        <p:txBody>
          <a:bodyPr vert="horz" wrap="square" lIns="91428" tIns="45714" rIns="91428" bIns="45714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228" name="Freeform 204"/>
          <p:cNvSpPr>
            <a:spLocks/>
          </p:cNvSpPr>
          <p:nvPr/>
        </p:nvSpPr>
        <p:spPr bwMode="auto">
          <a:xfrm>
            <a:off x="5872164" y="3868738"/>
            <a:ext cx="4519613" cy="112713"/>
          </a:xfrm>
          <a:custGeom>
            <a:avLst/>
            <a:gdLst/>
            <a:ahLst/>
            <a:cxnLst>
              <a:cxn ang="0">
                <a:pos x="2847" y="52"/>
              </a:cxn>
              <a:cxn ang="0">
                <a:pos x="2816" y="46"/>
              </a:cxn>
              <a:cxn ang="0">
                <a:pos x="2726" y="36"/>
              </a:cxn>
              <a:cxn ang="0">
                <a:pos x="2662" y="32"/>
              </a:cxn>
              <a:cxn ang="0">
                <a:pos x="2586" y="27"/>
              </a:cxn>
              <a:cxn ang="0">
                <a:pos x="2403" y="22"/>
              </a:cxn>
              <a:cxn ang="0">
                <a:pos x="2299" y="22"/>
              </a:cxn>
              <a:cxn ang="0">
                <a:pos x="2188" y="22"/>
              </a:cxn>
              <a:cxn ang="0">
                <a:pos x="2130" y="23"/>
              </a:cxn>
              <a:cxn ang="0">
                <a:pos x="2070" y="24"/>
              </a:cxn>
              <a:cxn ang="0">
                <a:pos x="1948" y="27"/>
              </a:cxn>
              <a:cxn ang="0">
                <a:pos x="1884" y="27"/>
              </a:cxn>
              <a:cxn ang="0">
                <a:pos x="1820" y="30"/>
              </a:cxn>
              <a:cxn ang="0">
                <a:pos x="1690" y="34"/>
              </a:cxn>
              <a:cxn ang="0">
                <a:pos x="1424" y="47"/>
              </a:cxn>
              <a:cxn ang="0">
                <a:pos x="1158" y="60"/>
              </a:cxn>
              <a:cxn ang="0">
                <a:pos x="900" y="69"/>
              </a:cxn>
              <a:cxn ang="0">
                <a:pos x="776" y="70"/>
              </a:cxn>
              <a:cxn ang="0">
                <a:pos x="660" y="71"/>
              </a:cxn>
              <a:cxn ang="0">
                <a:pos x="443" y="66"/>
              </a:cxn>
              <a:cxn ang="0">
                <a:pos x="346" y="60"/>
              </a:cxn>
              <a:cxn ang="0">
                <a:pos x="259" y="52"/>
              </a:cxn>
              <a:cxn ang="0">
                <a:pos x="120" y="32"/>
              </a:cxn>
              <a:cxn ang="0">
                <a:pos x="93" y="26"/>
              </a:cxn>
              <a:cxn ang="0">
                <a:pos x="32" y="12"/>
              </a:cxn>
              <a:cxn ang="0">
                <a:pos x="0" y="3"/>
              </a:cxn>
              <a:cxn ang="0">
                <a:pos x="32" y="10"/>
              </a:cxn>
              <a:cxn ang="0">
                <a:pos x="70" y="17"/>
              </a:cxn>
              <a:cxn ang="0">
                <a:pos x="121" y="26"/>
              </a:cxn>
              <a:cxn ang="0">
                <a:pos x="261" y="40"/>
              </a:cxn>
              <a:cxn ang="0">
                <a:pos x="348" y="46"/>
              </a:cxn>
              <a:cxn ang="0">
                <a:pos x="443" y="49"/>
              </a:cxn>
              <a:cxn ang="0">
                <a:pos x="658" y="50"/>
              </a:cxn>
              <a:cxn ang="0">
                <a:pos x="776" y="47"/>
              </a:cxn>
              <a:cxn ang="0">
                <a:pos x="900" y="43"/>
              </a:cxn>
              <a:cxn ang="0">
                <a:pos x="1156" y="32"/>
              </a:cxn>
              <a:cxn ang="0">
                <a:pos x="1423" y="19"/>
              </a:cxn>
              <a:cxn ang="0">
                <a:pos x="1689" y="7"/>
              </a:cxn>
              <a:cxn ang="0">
                <a:pos x="1820" y="5"/>
              </a:cxn>
              <a:cxn ang="0">
                <a:pos x="1884" y="2"/>
              </a:cxn>
              <a:cxn ang="0">
                <a:pos x="1946" y="2"/>
              </a:cxn>
              <a:cxn ang="0">
                <a:pos x="2070" y="0"/>
              </a:cxn>
              <a:cxn ang="0">
                <a:pos x="2130" y="0"/>
              </a:cxn>
              <a:cxn ang="0">
                <a:pos x="2188" y="0"/>
              </a:cxn>
              <a:cxn ang="0">
                <a:pos x="2299" y="2"/>
              </a:cxn>
              <a:cxn ang="0">
                <a:pos x="2405" y="6"/>
              </a:cxn>
              <a:cxn ang="0">
                <a:pos x="2587" y="16"/>
              </a:cxn>
              <a:cxn ang="0">
                <a:pos x="2662" y="23"/>
              </a:cxn>
              <a:cxn ang="0">
                <a:pos x="2726" y="30"/>
              </a:cxn>
              <a:cxn ang="0">
                <a:pos x="2816" y="44"/>
              </a:cxn>
              <a:cxn ang="0">
                <a:pos x="2847" y="52"/>
              </a:cxn>
            </a:cxnLst>
            <a:rect l="0" t="0" r="r" b="b"/>
            <a:pathLst>
              <a:path w="2847" h="71">
                <a:moveTo>
                  <a:pt x="2847" y="52"/>
                </a:moveTo>
                <a:lnTo>
                  <a:pt x="2847" y="52"/>
                </a:lnTo>
                <a:lnTo>
                  <a:pt x="2816" y="46"/>
                </a:lnTo>
                <a:lnTo>
                  <a:pt x="2816" y="46"/>
                </a:lnTo>
                <a:lnTo>
                  <a:pt x="2778" y="42"/>
                </a:lnTo>
                <a:lnTo>
                  <a:pt x="2726" y="36"/>
                </a:lnTo>
                <a:lnTo>
                  <a:pt x="2726" y="36"/>
                </a:lnTo>
                <a:lnTo>
                  <a:pt x="2662" y="32"/>
                </a:lnTo>
                <a:lnTo>
                  <a:pt x="2586" y="27"/>
                </a:lnTo>
                <a:lnTo>
                  <a:pt x="2586" y="27"/>
                </a:lnTo>
                <a:lnTo>
                  <a:pt x="2500" y="24"/>
                </a:lnTo>
                <a:lnTo>
                  <a:pt x="2403" y="22"/>
                </a:lnTo>
                <a:lnTo>
                  <a:pt x="2403" y="22"/>
                </a:lnTo>
                <a:lnTo>
                  <a:pt x="2299" y="22"/>
                </a:lnTo>
                <a:lnTo>
                  <a:pt x="2188" y="22"/>
                </a:lnTo>
                <a:lnTo>
                  <a:pt x="2188" y="22"/>
                </a:lnTo>
                <a:lnTo>
                  <a:pt x="2130" y="23"/>
                </a:lnTo>
                <a:lnTo>
                  <a:pt x="2130" y="23"/>
                </a:lnTo>
                <a:lnTo>
                  <a:pt x="2070" y="24"/>
                </a:lnTo>
                <a:lnTo>
                  <a:pt x="2070" y="24"/>
                </a:lnTo>
                <a:lnTo>
                  <a:pt x="1948" y="27"/>
                </a:lnTo>
                <a:lnTo>
                  <a:pt x="1948" y="27"/>
                </a:lnTo>
                <a:lnTo>
                  <a:pt x="1884" y="27"/>
                </a:lnTo>
                <a:lnTo>
                  <a:pt x="1884" y="27"/>
                </a:lnTo>
                <a:lnTo>
                  <a:pt x="1820" y="30"/>
                </a:lnTo>
                <a:lnTo>
                  <a:pt x="1820" y="30"/>
                </a:lnTo>
                <a:lnTo>
                  <a:pt x="1690" y="34"/>
                </a:lnTo>
                <a:lnTo>
                  <a:pt x="1690" y="34"/>
                </a:lnTo>
                <a:lnTo>
                  <a:pt x="1424" y="47"/>
                </a:lnTo>
                <a:lnTo>
                  <a:pt x="1424" y="47"/>
                </a:lnTo>
                <a:lnTo>
                  <a:pt x="1158" y="60"/>
                </a:lnTo>
                <a:lnTo>
                  <a:pt x="1158" y="60"/>
                </a:lnTo>
                <a:lnTo>
                  <a:pt x="1028" y="64"/>
                </a:lnTo>
                <a:lnTo>
                  <a:pt x="900" y="69"/>
                </a:lnTo>
                <a:lnTo>
                  <a:pt x="900" y="69"/>
                </a:lnTo>
                <a:lnTo>
                  <a:pt x="776" y="70"/>
                </a:lnTo>
                <a:lnTo>
                  <a:pt x="660" y="71"/>
                </a:lnTo>
                <a:lnTo>
                  <a:pt x="660" y="71"/>
                </a:lnTo>
                <a:lnTo>
                  <a:pt x="547" y="69"/>
                </a:lnTo>
                <a:lnTo>
                  <a:pt x="443" y="66"/>
                </a:lnTo>
                <a:lnTo>
                  <a:pt x="443" y="66"/>
                </a:lnTo>
                <a:lnTo>
                  <a:pt x="346" y="60"/>
                </a:lnTo>
                <a:lnTo>
                  <a:pt x="259" y="52"/>
                </a:lnTo>
                <a:lnTo>
                  <a:pt x="259" y="52"/>
                </a:lnTo>
                <a:lnTo>
                  <a:pt x="184" y="42"/>
                </a:lnTo>
                <a:lnTo>
                  <a:pt x="120" y="32"/>
                </a:lnTo>
                <a:lnTo>
                  <a:pt x="120" y="32"/>
                </a:lnTo>
                <a:lnTo>
                  <a:pt x="93" y="26"/>
                </a:lnTo>
                <a:lnTo>
                  <a:pt x="69" y="22"/>
                </a:lnTo>
                <a:lnTo>
                  <a:pt x="32" y="12"/>
                </a:lnTo>
                <a:lnTo>
                  <a:pt x="32" y="12"/>
                </a:lnTo>
                <a:lnTo>
                  <a:pt x="0" y="3"/>
                </a:lnTo>
                <a:lnTo>
                  <a:pt x="0" y="3"/>
                </a:lnTo>
                <a:lnTo>
                  <a:pt x="32" y="10"/>
                </a:lnTo>
                <a:lnTo>
                  <a:pt x="32" y="10"/>
                </a:lnTo>
                <a:lnTo>
                  <a:pt x="70" y="17"/>
                </a:lnTo>
                <a:lnTo>
                  <a:pt x="121" y="26"/>
                </a:lnTo>
                <a:lnTo>
                  <a:pt x="121" y="26"/>
                </a:lnTo>
                <a:lnTo>
                  <a:pt x="185" y="34"/>
                </a:lnTo>
                <a:lnTo>
                  <a:pt x="261" y="40"/>
                </a:lnTo>
                <a:lnTo>
                  <a:pt x="261" y="40"/>
                </a:lnTo>
                <a:lnTo>
                  <a:pt x="348" y="46"/>
                </a:lnTo>
                <a:lnTo>
                  <a:pt x="443" y="49"/>
                </a:lnTo>
                <a:lnTo>
                  <a:pt x="443" y="49"/>
                </a:lnTo>
                <a:lnTo>
                  <a:pt x="547" y="50"/>
                </a:lnTo>
                <a:lnTo>
                  <a:pt x="658" y="50"/>
                </a:lnTo>
                <a:lnTo>
                  <a:pt x="658" y="50"/>
                </a:lnTo>
                <a:lnTo>
                  <a:pt x="776" y="47"/>
                </a:lnTo>
                <a:lnTo>
                  <a:pt x="900" y="43"/>
                </a:lnTo>
                <a:lnTo>
                  <a:pt x="900" y="43"/>
                </a:lnTo>
                <a:lnTo>
                  <a:pt x="1027" y="37"/>
                </a:lnTo>
                <a:lnTo>
                  <a:pt x="1156" y="32"/>
                </a:lnTo>
                <a:lnTo>
                  <a:pt x="1156" y="32"/>
                </a:lnTo>
                <a:lnTo>
                  <a:pt x="1423" y="19"/>
                </a:lnTo>
                <a:lnTo>
                  <a:pt x="1423" y="19"/>
                </a:lnTo>
                <a:lnTo>
                  <a:pt x="1689" y="7"/>
                </a:lnTo>
                <a:lnTo>
                  <a:pt x="1689" y="7"/>
                </a:lnTo>
                <a:lnTo>
                  <a:pt x="1820" y="5"/>
                </a:lnTo>
                <a:lnTo>
                  <a:pt x="1820" y="5"/>
                </a:lnTo>
                <a:lnTo>
                  <a:pt x="1884" y="2"/>
                </a:lnTo>
                <a:lnTo>
                  <a:pt x="1884" y="2"/>
                </a:lnTo>
                <a:lnTo>
                  <a:pt x="1946" y="2"/>
                </a:lnTo>
                <a:lnTo>
                  <a:pt x="1946" y="2"/>
                </a:lnTo>
                <a:lnTo>
                  <a:pt x="2070" y="0"/>
                </a:lnTo>
                <a:lnTo>
                  <a:pt x="2070" y="0"/>
                </a:lnTo>
                <a:lnTo>
                  <a:pt x="2130" y="0"/>
                </a:lnTo>
                <a:lnTo>
                  <a:pt x="2130" y="0"/>
                </a:lnTo>
                <a:lnTo>
                  <a:pt x="2188" y="0"/>
                </a:lnTo>
                <a:lnTo>
                  <a:pt x="2188" y="0"/>
                </a:lnTo>
                <a:lnTo>
                  <a:pt x="2299" y="2"/>
                </a:lnTo>
                <a:lnTo>
                  <a:pt x="2405" y="6"/>
                </a:lnTo>
                <a:lnTo>
                  <a:pt x="2405" y="6"/>
                </a:lnTo>
                <a:lnTo>
                  <a:pt x="2500" y="10"/>
                </a:lnTo>
                <a:lnTo>
                  <a:pt x="2587" y="16"/>
                </a:lnTo>
                <a:lnTo>
                  <a:pt x="2587" y="16"/>
                </a:lnTo>
                <a:lnTo>
                  <a:pt x="2662" y="23"/>
                </a:lnTo>
                <a:lnTo>
                  <a:pt x="2726" y="30"/>
                </a:lnTo>
                <a:lnTo>
                  <a:pt x="2726" y="30"/>
                </a:lnTo>
                <a:lnTo>
                  <a:pt x="2779" y="39"/>
                </a:lnTo>
                <a:lnTo>
                  <a:pt x="2816" y="44"/>
                </a:lnTo>
                <a:lnTo>
                  <a:pt x="2816" y="44"/>
                </a:lnTo>
                <a:lnTo>
                  <a:pt x="2847" y="52"/>
                </a:lnTo>
                <a:lnTo>
                  <a:pt x="2847" y="52"/>
                </a:lnTo>
                <a:close/>
              </a:path>
            </a:pathLst>
          </a:custGeom>
          <a:solidFill>
            <a:srgbClr val="13AE67"/>
          </a:solidFill>
          <a:ln w="9525">
            <a:noFill/>
            <a:round/>
            <a:headEnd/>
            <a:tailEnd/>
          </a:ln>
        </p:spPr>
        <p:txBody>
          <a:bodyPr vert="horz" wrap="square" lIns="91428" tIns="45714" rIns="91428" bIns="45714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229" name="Freeform 205"/>
          <p:cNvSpPr>
            <a:spLocks/>
          </p:cNvSpPr>
          <p:nvPr/>
        </p:nvSpPr>
        <p:spPr bwMode="auto">
          <a:xfrm>
            <a:off x="5872164" y="811213"/>
            <a:ext cx="4519613" cy="155575"/>
          </a:xfrm>
          <a:custGeom>
            <a:avLst/>
            <a:gdLst/>
            <a:ahLst/>
            <a:cxnLst>
              <a:cxn ang="0">
                <a:pos x="2847" y="66"/>
              </a:cxn>
              <a:cxn ang="0">
                <a:pos x="2816" y="61"/>
              </a:cxn>
              <a:cxn ang="0">
                <a:pos x="2726" y="53"/>
              </a:cxn>
              <a:cxn ang="0">
                <a:pos x="2662" y="50"/>
              </a:cxn>
              <a:cxn ang="0">
                <a:pos x="2586" y="47"/>
              </a:cxn>
              <a:cxn ang="0">
                <a:pos x="2403" y="46"/>
              </a:cxn>
              <a:cxn ang="0">
                <a:pos x="2299" y="46"/>
              </a:cxn>
              <a:cxn ang="0">
                <a:pos x="2188" y="49"/>
              </a:cxn>
              <a:cxn ang="0">
                <a:pos x="2130" y="50"/>
              </a:cxn>
              <a:cxn ang="0">
                <a:pos x="2070" y="51"/>
              </a:cxn>
              <a:cxn ang="0">
                <a:pos x="1948" y="56"/>
              </a:cxn>
              <a:cxn ang="0">
                <a:pos x="1884" y="57"/>
              </a:cxn>
              <a:cxn ang="0">
                <a:pos x="1821" y="60"/>
              </a:cxn>
              <a:cxn ang="0">
                <a:pos x="1690" y="66"/>
              </a:cxn>
              <a:cxn ang="0">
                <a:pos x="1425" y="79"/>
              </a:cxn>
              <a:cxn ang="0">
                <a:pos x="1159" y="90"/>
              </a:cxn>
              <a:cxn ang="0">
                <a:pos x="1028" y="94"/>
              </a:cxn>
              <a:cxn ang="0">
                <a:pos x="900" y="97"/>
              </a:cxn>
              <a:cxn ang="0">
                <a:pos x="778" y="98"/>
              </a:cxn>
              <a:cxn ang="0">
                <a:pos x="660" y="97"/>
              </a:cxn>
              <a:cxn ang="0">
                <a:pos x="547" y="94"/>
              </a:cxn>
              <a:cxn ang="0">
                <a:pos x="442" y="89"/>
              </a:cxn>
              <a:cxn ang="0">
                <a:pos x="346" y="81"/>
              </a:cxn>
              <a:cxn ang="0">
                <a:pos x="301" y="77"/>
              </a:cxn>
              <a:cxn ang="0">
                <a:pos x="259" y="71"/>
              </a:cxn>
              <a:cxn ang="0">
                <a:pos x="220" y="66"/>
              </a:cxn>
              <a:cxn ang="0">
                <a:pos x="120" y="49"/>
              </a:cxn>
              <a:cxn ang="0">
                <a:pos x="93" y="43"/>
              </a:cxn>
              <a:cxn ang="0">
                <a:pos x="32" y="26"/>
              </a:cxn>
              <a:cxn ang="0">
                <a:pos x="0" y="16"/>
              </a:cxn>
              <a:cxn ang="0">
                <a:pos x="33" y="23"/>
              </a:cxn>
              <a:cxn ang="0">
                <a:pos x="70" y="29"/>
              </a:cxn>
              <a:cxn ang="0">
                <a:pos x="121" y="36"/>
              </a:cxn>
              <a:cxn ang="0">
                <a:pos x="262" y="47"/>
              </a:cxn>
              <a:cxn ang="0">
                <a:pos x="304" y="50"/>
              </a:cxn>
              <a:cxn ang="0">
                <a:pos x="348" y="51"/>
              </a:cxn>
              <a:cxn ang="0">
                <a:pos x="443" y="53"/>
              </a:cxn>
              <a:cxn ang="0">
                <a:pos x="547" y="53"/>
              </a:cxn>
              <a:cxn ang="0">
                <a:pos x="658" y="50"/>
              </a:cxn>
              <a:cxn ang="0">
                <a:pos x="776" y="47"/>
              </a:cxn>
              <a:cxn ang="0">
                <a:pos x="899" y="42"/>
              </a:cxn>
              <a:cxn ang="0">
                <a:pos x="1025" y="36"/>
              </a:cxn>
              <a:cxn ang="0">
                <a:pos x="1156" y="29"/>
              </a:cxn>
              <a:cxn ang="0">
                <a:pos x="1423" y="16"/>
              </a:cxn>
              <a:cxn ang="0">
                <a:pos x="1555" y="10"/>
              </a:cxn>
              <a:cxn ang="0">
                <a:pos x="1689" y="5"/>
              </a:cxn>
              <a:cxn ang="0">
                <a:pos x="1820" y="2"/>
              </a:cxn>
              <a:cxn ang="0">
                <a:pos x="1884" y="0"/>
              </a:cxn>
              <a:cxn ang="0">
                <a:pos x="1946" y="0"/>
              </a:cxn>
              <a:cxn ang="0">
                <a:pos x="2070" y="0"/>
              </a:cxn>
              <a:cxn ang="0">
                <a:pos x="2130" y="0"/>
              </a:cxn>
              <a:cxn ang="0">
                <a:pos x="2188" y="2"/>
              </a:cxn>
              <a:cxn ang="0">
                <a:pos x="2299" y="5"/>
              </a:cxn>
              <a:cxn ang="0">
                <a:pos x="2405" y="10"/>
              </a:cxn>
              <a:cxn ang="0">
                <a:pos x="2587" y="23"/>
              </a:cxn>
              <a:cxn ang="0">
                <a:pos x="2664" y="32"/>
              </a:cxn>
              <a:cxn ang="0">
                <a:pos x="2728" y="42"/>
              </a:cxn>
              <a:cxn ang="0">
                <a:pos x="2818" y="57"/>
              </a:cxn>
              <a:cxn ang="0">
                <a:pos x="2840" y="63"/>
              </a:cxn>
              <a:cxn ang="0">
                <a:pos x="2847" y="66"/>
              </a:cxn>
            </a:cxnLst>
            <a:rect l="0" t="0" r="r" b="b"/>
            <a:pathLst>
              <a:path w="2847" h="98">
                <a:moveTo>
                  <a:pt x="2847" y="66"/>
                </a:moveTo>
                <a:lnTo>
                  <a:pt x="2847" y="66"/>
                </a:lnTo>
                <a:lnTo>
                  <a:pt x="2816" y="61"/>
                </a:lnTo>
                <a:lnTo>
                  <a:pt x="2816" y="61"/>
                </a:lnTo>
                <a:lnTo>
                  <a:pt x="2778" y="57"/>
                </a:lnTo>
                <a:lnTo>
                  <a:pt x="2726" y="53"/>
                </a:lnTo>
                <a:lnTo>
                  <a:pt x="2726" y="53"/>
                </a:lnTo>
                <a:lnTo>
                  <a:pt x="2662" y="50"/>
                </a:lnTo>
                <a:lnTo>
                  <a:pt x="2586" y="47"/>
                </a:lnTo>
                <a:lnTo>
                  <a:pt x="2586" y="47"/>
                </a:lnTo>
                <a:lnTo>
                  <a:pt x="2499" y="46"/>
                </a:lnTo>
                <a:lnTo>
                  <a:pt x="2403" y="46"/>
                </a:lnTo>
                <a:lnTo>
                  <a:pt x="2403" y="46"/>
                </a:lnTo>
                <a:lnTo>
                  <a:pt x="2299" y="46"/>
                </a:lnTo>
                <a:lnTo>
                  <a:pt x="2299" y="46"/>
                </a:lnTo>
                <a:lnTo>
                  <a:pt x="2188" y="49"/>
                </a:lnTo>
                <a:lnTo>
                  <a:pt x="2188" y="49"/>
                </a:lnTo>
                <a:lnTo>
                  <a:pt x="2130" y="50"/>
                </a:lnTo>
                <a:lnTo>
                  <a:pt x="2130" y="50"/>
                </a:lnTo>
                <a:lnTo>
                  <a:pt x="2070" y="51"/>
                </a:lnTo>
                <a:lnTo>
                  <a:pt x="2070" y="51"/>
                </a:lnTo>
                <a:lnTo>
                  <a:pt x="1948" y="56"/>
                </a:lnTo>
                <a:lnTo>
                  <a:pt x="1948" y="56"/>
                </a:lnTo>
                <a:lnTo>
                  <a:pt x="1884" y="57"/>
                </a:lnTo>
                <a:lnTo>
                  <a:pt x="1884" y="57"/>
                </a:lnTo>
                <a:lnTo>
                  <a:pt x="1821" y="60"/>
                </a:lnTo>
                <a:lnTo>
                  <a:pt x="1821" y="60"/>
                </a:lnTo>
                <a:lnTo>
                  <a:pt x="1690" y="66"/>
                </a:lnTo>
                <a:lnTo>
                  <a:pt x="1690" y="66"/>
                </a:lnTo>
                <a:lnTo>
                  <a:pt x="1425" y="79"/>
                </a:lnTo>
                <a:lnTo>
                  <a:pt x="1425" y="79"/>
                </a:lnTo>
                <a:lnTo>
                  <a:pt x="1159" y="90"/>
                </a:lnTo>
                <a:lnTo>
                  <a:pt x="1159" y="90"/>
                </a:lnTo>
                <a:lnTo>
                  <a:pt x="1028" y="94"/>
                </a:lnTo>
                <a:lnTo>
                  <a:pt x="1028" y="94"/>
                </a:lnTo>
                <a:lnTo>
                  <a:pt x="900" y="97"/>
                </a:lnTo>
                <a:lnTo>
                  <a:pt x="900" y="97"/>
                </a:lnTo>
                <a:lnTo>
                  <a:pt x="778" y="98"/>
                </a:lnTo>
                <a:lnTo>
                  <a:pt x="660" y="97"/>
                </a:lnTo>
                <a:lnTo>
                  <a:pt x="660" y="97"/>
                </a:lnTo>
                <a:lnTo>
                  <a:pt x="547" y="94"/>
                </a:lnTo>
                <a:lnTo>
                  <a:pt x="547" y="94"/>
                </a:lnTo>
                <a:lnTo>
                  <a:pt x="442" y="89"/>
                </a:lnTo>
                <a:lnTo>
                  <a:pt x="442" y="89"/>
                </a:lnTo>
                <a:lnTo>
                  <a:pt x="393" y="86"/>
                </a:lnTo>
                <a:lnTo>
                  <a:pt x="346" y="81"/>
                </a:lnTo>
                <a:lnTo>
                  <a:pt x="346" y="81"/>
                </a:lnTo>
                <a:lnTo>
                  <a:pt x="301" y="77"/>
                </a:lnTo>
                <a:lnTo>
                  <a:pt x="301" y="77"/>
                </a:lnTo>
                <a:lnTo>
                  <a:pt x="259" y="71"/>
                </a:lnTo>
                <a:lnTo>
                  <a:pt x="259" y="71"/>
                </a:lnTo>
                <a:lnTo>
                  <a:pt x="220" y="66"/>
                </a:lnTo>
                <a:lnTo>
                  <a:pt x="184" y="60"/>
                </a:lnTo>
                <a:lnTo>
                  <a:pt x="120" y="49"/>
                </a:lnTo>
                <a:lnTo>
                  <a:pt x="120" y="49"/>
                </a:lnTo>
                <a:lnTo>
                  <a:pt x="93" y="43"/>
                </a:lnTo>
                <a:lnTo>
                  <a:pt x="69" y="37"/>
                </a:lnTo>
                <a:lnTo>
                  <a:pt x="32" y="26"/>
                </a:lnTo>
                <a:lnTo>
                  <a:pt x="32" y="26"/>
                </a:lnTo>
                <a:lnTo>
                  <a:pt x="0" y="16"/>
                </a:lnTo>
                <a:lnTo>
                  <a:pt x="0" y="16"/>
                </a:lnTo>
                <a:lnTo>
                  <a:pt x="33" y="23"/>
                </a:lnTo>
                <a:lnTo>
                  <a:pt x="33" y="23"/>
                </a:lnTo>
                <a:lnTo>
                  <a:pt x="70" y="29"/>
                </a:lnTo>
                <a:lnTo>
                  <a:pt x="121" y="36"/>
                </a:lnTo>
                <a:lnTo>
                  <a:pt x="121" y="36"/>
                </a:lnTo>
                <a:lnTo>
                  <a:pt x="185" y="43"/>
                </a:lnTo>
                <a:lnTo>
                  <a:pt x="262" y="47"/>
                </a:lnTo>
                <a:lnTo>
                  <a:pt x="262" y="47"/>
                </a:lnTo>
                <a:lnTo>
                  <a:pt x="304" y="50"/>
                </a:lnTo>
                <a:lnTo>
                  <a:pt x="304" y="50"/>
                </a:lnTo>
                <a:lnTo>
                  <a:pt x="348" y="51"/>
                </a:lnTo>
                <a:lnTo>
                  <a:pt x="348" y="51"/>
                </a:lnTo>
                <a:lnTo>
                  <a:pt x="443" y="53"/>
                </a:lnTo>
                <a:lnTo>
                  <a:pt x="443" y="53"/>
                </a:lnTo>
                <a:lnTo>
                  <a:pt x="547" y="53"/>
                </a:lnTo>
                <a:lnTo>
                  <a:pt x="547" y="53"/>
                </a:lnTo>
                <a:lnTo>
                  <a:pt x="658" y="50"/>
                </a:lnTo>
                <a:lnTo>
                  <a:pt x="658" y="50"/>
                </a:lnTo>
                <a:lnTo>
                  <a:pt x="776" y="47"/>
                </a:lnTo>
                <a:lnTo>
                  <a:pt x="899" y="42"/>
                </a:lnTo>
                <a:lnTo>
                  <a:pt x="899" y="42"/>
                </a:lnTo>
                <a:lnTo>
                  <a:pt x="1025" y="36"/>
                </a:lnTo>
                <a:lnTo>
                  <a:pt x="1025" y="36"/>
                </a:lnTo>
                <a:lnTo>
                  <a:pt x="1156" y="29"/>
                </a:lnTo>
                <a:lnTo>
                  <a:pt x="1156" y="29"/>
                </a:lnTo>
                <a:lnTo>
                  <a:pt x="1423" y="16"/>
                </a:lnTo>
                <a:lnTo>
                  <a:pt x="1423" y="16"/>
                </a:lnTo>
                <a:lnTo>
                  <a:pt x="1555" y="10"/>
                </a:lnTo>
                <a:lnTo>
                  <a:pt x="1555" y="10"/>
                </a:lnTo>
                <a:lnTo>
                  <a:pt x="1689" y="5"/>
                </a:lnTo>
                <a:lnTo>
                  <a:pt x="1689" y="5"/>
                </a:lnTo>
                <a:lnTo>
                  <a:pt x="1820" y="2"/>
                </a:lnTo>
                <a:lnTo>
                  <a:pt x="1820" y="2"/>
                </a:lnTo>
                <a:lnTo>
                  <a:pt x="1884" y="0"/>
                </a:lnTo>
                <a:lnTo>
                  <a:pt x="1884" y="0"/>
                </a:lnTo>
                <a:lnTo>
                  <a:pt x="1946" y="0"/>
                </a:lnTo>
                <a:lnTo>
                  <a:pt x="1946" y="0"/>
                </a:lnTo>
                <a:lnTo>
                  <a:pt x="2070" y="0"/>
                </a:lnTo>
                <a:lnTo>
                  <a:pt x="2070" y="0"/>
                </a:lnTo>
                <a:lnTo>
                  <a:pt x="2130" y="0"/>
                </a:lnTo>
                <a:lnTo>
                  <a:pt x="2130" y="0"/>
                </a:lnTo>
                <a:lnTo>
                  <a:pt x="2188" y="2"/>
                </a:lnTo>
                <a:lnTo>
                  <a:pt x="2188" y="2"/>
                </a:lnTo>
                <a:lnTo>
                  <a:pt x="2299" y="5"/>
                </a:lnTo>
                <a:lnTo>
                  <a:pt x="2299" y="5"/>
                </a:lnTo>
                <a:lnTo>
                  <a:pt x="2405" y="10"/>
                </a:lnTo>
                <a:lnTo>
                  <a:pt x="2405" y="10"/>
                </a:lnTo>
                <a:lnTo>
                  <a:pt x="2500" y="16"/>
                </a:lnTo>
                <a:lnTo>
                  <a:pt x="2587" y="23"/>
                </a:lnTo>
                <a:lnTo>
                  <a:pt x="2587" y="23"/>
                </a:lnTo>
                <a:lnTo>
                  <a:pt x="2664" y="32"/>
                </a:lnTo>
                <a:lnTo>
                  <a:pt x="2728" y="42"/>
                </a:lnTo>
                <a:lnTo>
                  <a:pt x="2728" y="42"/>
                </a:lnTo>
                <a:lnTo>
                  <a:pt x="2779" y="50"/>
                </a:lnTo>
                <a:lnTo>
                  <a:pt x="2818" y="57"/>
                </a:lnTo>
                <a:lnTo>
                  <a:pt x="2818" y="57"/>
                </a:lnTo>
                <a:lnTo>
                  <a:pt x="2840" y="63"/>
                </a:lnTo>
                <a:lnTo>
                  <a:pt x="2840" y="63"/>
                </a:lnTo>
                <a:lnTo>
                  <a:pt x="2847" y="66"/>
                </a:lnTo>
                <a:lnTo>
                  <a:pt x="2847" y="66"/>
                </a:lnTo>
                <a:close/>
              </a:path>
            </a:pathLst>
          </a:custGeom>
          <a:solidFill>
            <a:srgbClr val="D3E9D5"/>
          </a:solidFill>
          <a:ln w="9525">
            <a:noFill/>
            <a:round/>
            <a:headEnd/>
            <a:tailEnd/>
          </a:ln>
        </p:spPr>
        <p:txBody>
          <a:bodyPr vert="horz" wrap="square" lIns="91428" tIns="45714" rIns="91428" bIns="45714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230" name="Freeform 206"/>
          <p:cNvSpPr>
            <a:spLocks/>
          </p:cNvSpPr>
          <p:nvPr/>
        </p:nvSpPr>
        <p:spPr bwMode="auto">
          <a:xfrm>
            <a:off x="5872164" y="833438"/>
            <a:ext cx="4519613" cy="111125"/>
          </a:xfrm>
          <a:custGeom>
            <a:avLst/>
            <a:gdLst/>
            <a:ahLst/>
            <a:cxnLst>
              <a:cxn ang="0">
                <a:pos x="2847" y="52"/>
              </a:cxn>
              <a:cxn ang="0">
                <a:pos x="2816" y="46"/>
              </a:cxn>
              <a:cxn ang="0">
                <a:pos x="2726" y="36"/>
              </a:cxn>
              <a:cxn ang="0">
                <a:pos x="2662" y="30"/>
              </a:cxn>
              <a:cxn ang="0">
                <a:pos x="2586" y="28"/>
              </a:cxn>
              <a:cxn ang="0">
                <a:pos x="2403" y="22"/>
              </a:cxn>
              <a:cxn ang="0">
                <a:pos x="2299" y="20"/>
              </a:cxn>
              <a:cxn ang="0">
                <a:pos x="2188" y="22"/>
              </a:cxn>
              <a:cxn ang="0">
                <a:pos x="2130" y="22"/>
              </a:cxn>
              <a:cxn ang="0">
                <a:pos x="2070" y="23"/>
              </a:cxn>
              <a:cxn ang="0">
                <a:pos x="1948" y="26"/>
              </a:cxn>
              <a:cxn ang="0">
                <a:pos x="1884" y="28"/>
              </a:cxn>
              <a:cxn ang="0">
                <a:pos x="1820" y="30"/>
              </a:cxn>
              <a:cxn ang="0">
                <a:pos x="1690" y="35"/>
              </a:cxn>
              <a:cxn ang="0">
                <a:pos x="1424" y="47"/>
              </a:cxn>
              <a:cxn ang="0">
                <a:pos x="1158" y="59"/>
              </a:cxn>
              <a:cxn ang="0">
                <a:pos x="900" y="67"/>
              </a:cxn>
              <a:cxn ang="0">
                <a:pos x="776" y="70"/>
              </a:cxn>
              <a:cxn ang="0">
                <a:pos x="660" y="70"/>
              </a:cxn>
              <a:cxn ang="0">
                <a:pos x="443" y="65"/>
              </a:cxn>
              <a:cxn ang="0">
                <a:pos x="346" y="59"/>
              </a:cxn>
              <a:cxn ang="0">
                <a:pos x="259" y="52"/>
              </a:cxn>
              <a:cxn ang="0">
                <a:pos x="120" y="32"/>
              </a:cxn>
              <a:cxn ang="0">
                <a:pos x="93" y="26"/>
              </a:cxn>
              <a:cxn ang="0">
                <a:pos x="32" y="12"/>
              </a:cxn>
              <a:cxn ang="0">
                <a:pos x="0" y="2"/>
              </a:cxn>
              <a:cxn ang="0">
                <a:pos x="32" y="10"/>
              </a:cxn>
              <a:cxn ang="0">
                <a:pos x="70" y="18"/>
              </a:cxn>
              <a:cxn ang="0">
                <a:pos x="121" y="26"/>
              </a:cxn>
              <a:cxn ang="0">
                <a:pos x="261" y="40"/>
              </a:cxn>
              <a:cxn ang="0">
                <a:pos x="348" y="46"/>
              </a:cxn>
              <a:cxn ang="0">
                <a:pos x="443" y="49"/>
              </a:cxn>
              <a:cxn ang="0">
                <a:pos x="658" y="49"/>
              </a:cxn>
              <a:cxn ang="0">
                <a:pos x="776" y="46"/>
              </a:cxn>
              <a:cxn ang="0">
                <a:pos x="900" y="43"/>
              </a:cxn>
              <a:cxn ang="0">
                <a:pos x="1156" y="32"/>
              </a:cxn>
              <a:cxn ang="0">
                <a:pos x="1423" y="19"/>
              </a:cxn>
              <a:cxn ang="0">
                <a:pos x="1689" y="8"/>
              </a:cxn>
              <a:cxn ang="0">
                <a:pos x="1820" y="3"/>
              </a:cxn>
              <a:cxn ang="0">
                <a:pos x="1884" y="2"/>
              </a:cxn>
              <a:cxn ang="0">
                <a:pos x="1946" y="2"/>
              </a:cxn>
              <a:cxn ang="0">
                <a:pos x="2070" y="0"/>
              </a:cxn>
              <a:cxn ang="0">
                <a:pos x="2130" y="0"/>
              </a:cxn>
              <a:cxn ang="0">
                <a:pos x="2188" y="0"/>
              </a:cxn>
              <a:cxn ang="0">
                <a:pos x="2299" y="2"/>
              </a:cxn>
              <a:cxn ang="0">
                <a:pos x="2405" y="6"/>
              </a:cxn>
              <a:cxn ang="0">
                <a:pos x="2587" y="16"/>
              </a:cxn>
              <a:cxn ang="0">
                <a:pos x="2662" y="23"/>
              </a:cxn>
              <a:cxn ang="0">
                <a:pos x="2726" y="30"/>
              </a:cxn>
              <a:cxn ang="0">
                <a:pos x="2816" y="45"/>
              </a:cxn>
              <a:cxn ang="0">
                <a:pos x="2847" y="52"/>
              </a:cxn>
            </a:cxnLst>
            <a:rect l="0" t="0" r="r" b="b"/>
            <a:pathLst>
              <a:path w="2847" h="70">
                <a:moveTo>
                  <a:pt x="2847" y="52"/>
                </a:moveTo>
                <a:lnTo>
                  <a:pt x="2847" y="52"/>
                </a:lnTo>
                <a:lnTo>
                  <a:pt x="2816" y="46"/>
                </a:lnTo>
                <a:lnTo>
                  <a:pt x="2816" y="46"/>
                </a:lnTo>
                <a:lnTo>
                  <a:pt x="2778" y="42"/>
                </a:lnTo>
                <a:lnTo>
                  <a:pt x="2726" y="36"/>
                </a:lnTo>
                <a:lnTo>
                  <a:pt x="2726" y="36"/>
                </a:lnTo>
                <a:lnTo>
                  <a:pt x="2662" y="30"/>
                </a:lnTo>
                <a:lnTo>
                  <a:pt x="2586" y="28"/>
                </a:lnTo>
                <a:lnTo>
                  <a:pt x="2586" y="28"/>
                </a:lnTo>
                <a:lnTo>
                  <a:pt x="2500" y="23"/>
                </a:lnTo>
                <a:lnTo>
                  <a:pt x="2403" y="22"/>
                </a:lnTo>
                <a:lnTo>
                  <a:pt x="2403" y="22"/>
                </a:lnTo>
                <a:lnTo>
                  <a:pt x="2299" y="20"/>
                </a:lnTo>
                <a:lnTo>
                  <a:pt x="2188" y="22"/>
                </a:lnTo>
                <a:lnTo>
                  <a:pt x="2188" y="22"/>
                </a:lnTo>
                <a:lnTo>
                  <a:pt x="2130" y="22"/>
                </a:lnTo>
                <a:lnTo>
                  <a:pt x="2130" y="22"/>
                </a:lnTo>
                <a:lnTo>
                  <a:pt x="2070" y="23"/>
                </a:lnTo>
                <a:lnTo>
                  <a:pt x="2070" y="23"/>
                </a:lnTo>
                <a:lnTo>
                  <a:pt x="1948" y="26"/>
                </a:lnTo>
                <a:lnTo>
                  <a:pt x="1948" y="26"/>
                </a:lnTo>
                <a:lnTo>
                  <a:pt x="1884" y="28"/>
                </a:lnTo>
                <a:lnTo>
                  <a:pt x="1884" y="28"/>
                </a:lnTo>
                <a:lnTo>
                  <a:pt x="1820" y="30"/>
                </a:lnTo>
                <a:lnTo>
                  <a:pt x="1820" y="30"/>
                </a:lnTo>
                <a:lnTo>
                  <a:pt x="1690" y="35"/>
                </a:lnTo>
                <a:lnTo>
                  <a:pt x="1690" y="35"/>
                </a:lnTo>
                <a:lnTo>
                  <a:pt x="1424" y="47"/>
                </a:lnTo>
                <a:lnTo>
                  <a:pt x="1424" y="47"/>
                </a:lnTo>
                <a:lnTo>
                  <a:pt x="1158" y="59"/>
                </a:lnTo>
                <a:lnTo>
                  <a:pt x="1158" y="59"/>
                </a:lnTo>
                <a:lnTo>
                  <a:pt x="1028" y="65"/>
                </a:lnTo>
                <a:lnTo>
                  <a:pt x="900" y="67"/>
                </a:lnTo>
                <a:lnTo>
                  <a:pt x="900" y="67"/>
                </a:lnTo>
                <a:lnTo>
                  <a:pt x="776" y="70"/>
                </a:lnTo>
                <a:lnTo>
                  <a:pt x="660" y="70"/>
                </a:lnTo>
                <a:lnTo>
                  <a:pt x="660" y="70"/>
                </a:lnTo>
                <a:lnTo>
                  <a:pt x="547" y="69"/>
                </a:lnTo>
                <a:lnTo>
                  <a:pt x="443" y="65"/>
                </a:lnTo>
                <a:lnTo>
                  <a:pt x="443" y="65"/>
                </a:lnTo>
                <a:lnTo>
                  <a:pt x="346" y="59"/>
                </a:lnTo>
                <a:lnTo>
                  <a:pt x="259" y="52"/>
                </a:lnTo>
                <a:lnTo>
                  <a:pt x="259" y="52"/>
                </a:lnTo>
                <a:lnTo>
                  <a:pt x="184" y="42"/>
                </a:lnTo>
                <a:lnTo>
                  <a:pt x="120" y="32"/>
                </a:lnTo>
                <a:lnTo>
                  <a:pt x="120" y="32"/>
                </a:lnTo>
                <a:lnTo>
                  <a:pt x="93" y="26"/>
                </a:lnTo>
                <a:lnTo>
                  <a:pt x="69" y="20"/>
                </a:lnTo>
                <a:lnTo>
                  <a:pt x="32" y="12"/>
                </a:lnTo>
                <a:lnTo>
                  <a:pt x="32" y="12"/>
                </a:lnTo>
                <a:lnTo>
                  <a:pt x="0" y="2"/>
                </a:lnTo>
                <a:lnTo>
                  <a:pt x="0" y="2"/>
                </a:lnTo>
                <a:lnTo>
                  <a:pt x="32" y="10"/>
                </a:lnTo>
                <a:lnTo>
                  <a:pt x="32" y="10"/>
                </a:lnTo>
                <a:lnTo>
                  <a:pt x="70" y="18"/>
                </a:lnTo>
                <a:lnTo>
                  <a:pt x="121" y="26"/>
                </a:lnTo>
                <a:lnTo>
                  <a:pt x="121" y="26"/>
                </a:lnTo>
                <a:lnTo>
                  <a:pt x="185" y="33"/>
                </a:lnTo>
                <a:lnTo>
                  <a:pt x="261" y="40"/>
                </a:lnTo>
                <a:lnTo>
                  <a:pt x="261" y="40"/>
                </a:lnTo>
                <a:lnTo>
                  <a:pt x="348" y="46"/>
                </a:lnTo>
                <a:lnTo>
                  <a:pt x="443" y="49"/>
                </a:lnTo>
                <a:lnTo>
                  <a:pt x="443" y="49"/>
                </a:lnTo>
                <a:lnTo>
                  <a:pt x="547" y="50"/>
                </a:lnTo>
                <a:lnTo>
                  <a:pt x="658" y="49"/>
                </a:lnTo>
                <a:lnTo>
                  <a:pt x="658" y="49"/>
                </a:lnTo>
                <a:lnTo>
                  <a:pt x="776" y="46"/>
                </a:lnTo>
                <a:lnTo>
                  <a:pt x="900" y="43"/>
                </a:lnTo>
                <a:lnTo>
                  <a:pt x="900" y="43"/>
                </a:lnTo>
                <a:lnTo>
                  <a:pt x="1027" y="37"/>
                </a:lnTo>
                <a:lnTo>
                  <a:pt x="1156" y="32"/>
                </a:lnTo>
                <a:lnTo>
                  <a:pt x="1156" y="32"/>
                </a:lnTo>
                <a:lnTo>
                  <a:pt x="1423" y="19"/>
                </a:lnTo>
                <a:lnTo>
                  <a:pt x="1423" y="19"/>
                </a:lnTo>
                <a:lnTo>
                  <a:pt x="1689" y="8"/>
                </a:lnTo>
                <a:lnTo>
                  <a:pt x="1689" y="8"/>
                </a:lnTo>
                <a:lnTo>
                  <a:pt x="1820" y="3"/>
                </a:lnTo>
                <a:lnTo>
                  <a:pt x="1820" y="3"/>
                </a:lnTo>
                <a:lnTo>
                  <a:pt x="1884" y="2"/>
                </a:lnTo>
                <a:lnTo>
                  <a:pt x="1884" y="2"/>
                </a:lnTo>
                <a:lnTo>
                  <a:pt x="1946" y="2"/>
                </a:lnTo>
                <a:lnTo>
                  <a:pt x="1946" y="2"/>
                </a:lnTo>
                <a:lnTo>
                  <a:pt x="2070" y="0"/>
                </a:lnTo>
                <a:lnTo>
                  <a:pt x="2070" y="0"/>
                </a:lnTo>
                <a:lnTo>
                  <a:pt x="2130" y="0"/>
                </a:lnTo>
                <a:lnTo>
                  <a:pt x="2130" y="0"/>
                </a:lnTo>
                <a:lnTo>
                  <a:pt x="2188" y="0"/>
                </a:lnTo>
                <a:lnTo>
                  <a:pt x="2188" y="0"/>
                </a:lnTo>
                <a:lnTo>
                  <a:pt x="2299" y="2"/>
                </a:lnTo>
                <a:lnTo>
                  <a:pt x="2405" y="6"/>
                </a:lnTo>
                <a:lnTo>
                  <a:pt x="2405" y="6"/>
                </a:lnTo>
                <a:lnTo>
                  <a:pt x="2500" y="10"/>
                </a:lnTo>
                <a:lnTo>
                  <a:pt x="2587" y="16"/>
                </a:lnTo>
                <a:lnTo>
                  <a:pt x="2587" y="16"/>
                </a:lnTo>
                <a:lnTo>
                  <a:pt x="2662" y="23"/>
                </a:lnTo>
                <a:lnTo>
                  <a:pt x="2726" y="30"/>
                </a:lnTo>
                <a:lnTo>
                  <a:pt x="2726" y="30"/>
                </a:lnTo>
                <a:lnTo>
                  <a:pt x="2779" y="37"/>
                </a:lnTo>
                <a:lnTo>
                  <a:pt x="2816" y="45"/>
                </a:lnTo>
                <a:lnTo>
                  <a:pt x="2816" y="45"/>
                </a:lnTo>
                <a:lnTo>
                  <a:pt x="2847" y="52"/>
                </a:lnTo>
                <a:lnTo>
                  <a:pt x="2847" y="52"/>
                </a:lnTo>
                <a:close/>
              </a:path>
            </a:pathLst>
          </a:custGeom>
          <a:solidFill>
            <a:srgbClr val="13AE67"/>
          </a:solidFill>
          <a:ln w="9525">
            <a:noFill/>
            <a:round/>
            <a:headEnd/>
            <a:tailEnd/>
          </a:ln>
        </p:spPr>
        <p:txBody>
          <a:bodyPr vert="horz" wrap="square" lIns="91428" tIns="45714" rIns="91428" bIns="45714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231" name="Rectangle 207"/>
          <p:cNvSpPr>
            <a:spLocks noChangeArrowheads="1"/>
          </p:cNvSpPr>
          <p:nvPr/>
        </p:nvSpPr>
        <p:spPr bwMode="auto">
          <a:xfrm>
            <a:off x="635461" y="3766045"/>
            <a:ext cx="2791952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914277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4800" dirty="0">
                <a:solidFill>
                  <a:srgbClr val="E85197"/>
                </a:solidFill>
                <a:latin typeface="たぬき油性マジック" panose="02000600000000000000" pitchFamily="2" charset="-128"/>
                <a:ea typeface="たぬき油性マジック" panose="02000600000000000000" pitchFamily="2" charset="-128"/>
                <a:cs typeface="ＭＳ Ｐゴシック" pitchFamily="50" charset="-128"/>
              </a:rPr>
              <a:t>桜まつり</a:t>
            </a:r>
          </a:p>
        </p:txBody>
      </p:sp>
      <p:sp>
        <p:nvSpPr>
          <p:cNvPr id="1232" name="Freeform 208"/>
          <p:cNvSpPr>
            <a:spLocks/>
          </p:cNvSpPr>
          <p:nvPr/>
        </p:nvSpPr>
        <p:spPr bwMode="auto">
          <a:xfrm>
            <a:off x="466726" y="4479926"/>
            <a:ext cx="4519613" cy="155575"/>
          </a:xfrm>
          <a:custGeom>
            <a:avLst/>
            <a:gdLst/>
            <a:ahLst/>
            <a:cxnLst>
              <a:cxn ang="0">
                <a:pos x="2847" y="65"/>
              </a:cxn>
              <a:cxn ang="0">
                <a:pos x="2815" y="61"/>
              </a:cxn>
              <a:cxn ang="0">
                <a:pos x="2725" y="54"/>
              </a:cxn>
              <a:cxn ang="0">
                <a:pos x="2661" y="49"/>
              </a:cxn>
              <a:cxn ang="0">
                <a:pos x="2584" y="48"/>
              </a:cxn>
              <a:cxn ang="0">
                <a:pos x="2402" y="45"/>
              </a:cxn>
              <a:cxn ang="0">
                <a:pos x="2298" y="47"/>
              </a:cxn>
              <a:cxn ang="0">
                <a:pos x="2187" y="48"/>
              </a:cxn>
              <a:cxn ang="0">
                <a:pos x="2129" y="49"/>
              </a:cxn>
              <a:cxn ang="0">
                <a:pos x="2069" y="52"/>
              </a:cxn>
              <a:cxn ang="0">
                <a:pos x="1946" y="55"/>
              </a:cxn>
              <a:cxn ang="0">
                <a:pos x="1884" y="58"/>
              </a:cxn>
              <a:cxn ang="0">
                <a:pos x="1820" y="59"/>
              </a:cxn>
              <a:cxn ang="0">
                <a:pos x="1689" y="65"/>
              </a:cxn>
              <a:cxn ang="0">
                <a:pos x="1424" y="78"/>
              </a:cxn>
              <a:cxn ang="0">
                <a:pos x="1158" y="89"/>
              </a:cxn>
              <a:cxn ang="0">
                <a:pos x="1027" y="94"/>
              </a:cxn>
              <a:cxn ang="0">
                <a:pos x="900" y="98"/>
              </a:cxn>
              <a:cxn ang="0">
                <a:pos x="776" y="98"/>
              </a:cxn>
              <a:cxn ang="0">
                <a:pos x="658" y="98"/>
              </a:cxn>
              <a:cxn ang="0">
                <a:pos x="546" y="95"/>
              </a:cxn>
              <a:cxn ang="0">
                <a:pos x="440" y="89"/>
              </a:cxn>
              <a:cxn ang="0">
                <a:pos x="345" y="81"/>
              </a:cxn>
              <a:cxn ang="0">
                <a:pos x="301" y="77"/>
              </a:cxn>
              <a:cxn ang="0">
                <a:pos x="258" y="72"/>
              </a:cxn>
              <a:cxn ang="0">
                <a:pos x="220" y="67"/>
              </a:cxn>
              <a:cxn ang="0">
                <a:pos x="119" y="48"/>
              </a:cxn>
              <a:cxn ang="0">
                <a:pos x="91" y="42"/>
              </a:cxn>
              <a:cxn ang="0">
                <a:pos x="30" y="27"/>
              </a:cxn>
              <a:cxn ang="0">
                <a:pos x="0" y="17"/>
              </a:cxn>
              <a:cxn ang="0">
                <a:pos x="32" y="22"/>
              </a:cxn>
              <a:cxn ang="0">
                <a:pos x="69" y="30"/>
              </a:cxn>
              <a:cxn ang="0">
                <a:pos x="121" y="37"/>
              </a:cxn>
              <a:cxn ang="0">
                <a:pos x="261" y="48"/>
              </a:cxn>
              <a:cxn ang="0">
                <a:pos x="302" y="49"/>
              </a:cxn>
              <a:cxn ang="0">
                <a:pos x="346" y="51"/>
              </a:cxn>
              <a:cxn ang="0">
                <a:pos x="442" y="52"/>
              </a:cxn>
              <a:cxn ang="0">
                <a:pos x="546" y="52"/>
              </a:cxn>
              <a:cxn ang="0">
                <a:pos x="658" y="51"/>
              </a:cxn>
              <a:cxn ang="0">
                <a:pos x="775" y="47"/>
              </a:cxn>
              <a:cxn ang="0">
                <a:pos x="897" y="42"/>
              </a:cxn>
              <a:cxn ang="0">
                <a:pos x="1025" y="35"/>
              </a:cxn>
              <a:cxn ang="0">
                <a:pos x="1155" y="30"/>
              </a:cxn>
              <a:cxn ang="0">
                <a:pos x="1421" y="15"/>
              </a:cxn>
              <a:cxn ang="0">
                <a:pos x="1555" y="10"/>
              </a:cxn>
              <a:cxn ang="0">
                <a:pos x="1687" y="5"/>
              </a:cxn>
              <a:cxn ang="0">
                <a:pos x="1818" y="1"/>
              </a:cxn>
              <a:cxn ang="0">
                <a:pos x="1882" y="1"/>
              </a:cxn>
              <a:cxn ang="0">
                <a:pos x="1945" y="0"/>
              </a:cxn>
              <a:cxn ang="0">
                <a:pos x="2069" y="0"/>
              </a:cxn>
              <a:cxn ang="0">
                <a:pos x="2129" y="1"/>
              </a:cxn>
              <a:cxn ang="0">
                <a:pos x="2187" y="1"/>
              </a:cxn>
              <a:cxn ang="0">
                <a:pos x="2299" y="5"/>
              </a:cxn>
              <a:cxn ang="0">
                <a:pos x="2403" y="10"/>
              </a:cxn>
              <a:cxn ang="0">
                <a:pos x="2585" y="24"/>
              </a:cxn>
              <a:cxn ang="0">
                <a:pos x="2662" y="32"/>
              </a:cxn>
              <a:cxn ang="0">
                <a:pos x="2726" y="41"/>
              </a:cxn>
              <a:cxn ang="0">
                <a:pos x="2816" y="58"/>
              </a:cxn>
              <a:cxn ang="0">
                <a:pos x="2839" y="64"/>
              </a:cxn>
              <a:cxn ang="0">
                <a:pos x="2847" y="65"/>
              </a:cxn>
            </a:cxnLst>
            <a:rect l="0" t="0" r="r" b="b"/>
            <a:pathLst>
              <a:path w="2847" h="98">
                <a:moveTo>
                  <a:pt x="2847" y="65"/>
                </a:moveTo>
                <a:lnTo>
                  <a:pt x="2847" y="65"/>
                </a:lnTo>
                <a:lnTo>
                  <a:pt x="2815" y="61"/>
                </a:lnTo>
                <a:lnTo>
                  <a:pt x="2815" y="61"/>
                </a:lnTo>
                <a:lnTo>
                  <a:pt x="2776" y="57"/>
                </a:lnTo>
                <a:lnTo>
                  <a:pt x="2725" y="54"/>
                </a:lnTo>
                <a:lnTo>
                  <a:pt x="2725" y="54"/>
                </a:lnTo>
                <a:lnTo>
                  <a:pt x="2661" y="49"/>
                </a:lnTo>
                <a:lnTo>
                  <a:pt x="2584" y="48"/>
                </a:lnTo>
                <a:lnTo>
                  <a:pt x="2584" y="48"/>
                </a:lnTo>
                <a:lnTo>
                  <a:pt x="2499" y="47"/>
                </a:lnTo>
                <a:lnTo>
                  <a:pt x="2402" y="45"/>
                </a:lnTo>
                <a:lnTo>
                  <a:pt x="2402" y="45"/>
                </a:lnTo>
                <a:lnTo>
                  <a:pt x="2298" y="47"/>
                </a:lnTo>
                <a:lnTo>
                  <a:pt x="2298" y="47"/>
                </a:lnTo>
                <a:lnTo>
                  <a:pt x="2187" y="48"/>
                </a:lnTo>
                <a:lnTo>
                  <a:pt x="2187" y="48"/>
                </a:lnTo>
                <a:lnTo>
                  <a:pt x="2129" y="49"/>
                </a:lnTo>
                <a:lnTo>
                  <a:pt x="2129" y="49"/>
                </a:lnTo>
                <a:lnTo>
                  <a:pt x="2069" y="52"/>
                </a:lnTo>
                <a:lnTo>
                  <a:pt x="2069" y="52"/>
                </a:lnTo>
                <a:lnTo>
                  <a:pt x="1946" y="55"/>
                </a:lnTo>
                <a:lnTo>
                  <a:pt x="1946" y="55"/>
                </a:lnTo>
                <a:lnTo>
                  <a:pt x="1884" y="58"/>
                </a:lnTo>
                <a:lnTo>
                  <a:pt x="1884" y="58"/>
                </a:lnTo>
                <a:lnTo>
                  <a:pt x="1820" y="59"/>
                </a:lnTo>
                <a:lnTo>
                  <a:pt x="1820" y="59"/>
                </a:lnTo>
                <a:lnTo>
                  <a:pt x="1689" y="65"/>
                </a:lnTo>
                <a:lnTo>
                  <a:pt x="1689" y="65"/>
                </a:lnTo>
                <a:lnTo>
                  <a:pt x="1424" y="78"/>
                </a:lnTo>
                <a:lnTo>
                  <a:pt x="1424" y="78"/>
                </a:lnTo>
                <a:lnTo>
                  <a:pt x="1158" y="89"/>
                </a:lnTo>
                <a:lnTo>
                  <a:pt x="1158" y="89"/>
                </a:lnTo>
                <a:lnTo>
                  <a:pt x="1027" y="94"/>
                </a:lnTo>
                <a:lnTo>
                  <a:pt x="1027" y="94"/>
                </a:lnTo>
                <a:lnTo>
                  <a:pt x="900" y="98"/>
                </a:lnTo>
                <a:lnTo>
                  <a:pt x="900" y="98"/>
                </a:lnTo>
                <a:lnTo>
                  <a:pt x="776" y="98"/>
                </a:lnTo>
                <a:lnTo>
                  <a:pt x="658" y="98"/>
                </a:lnTo>
                <a:lnTo>
                  <a:pt x="658" y="98"/>
                </a:lnTo>
                <a:lnTo>
                  <a:pt x="546" y="95"/>
                </a:lnTo>
                <a:lnTo>
                  <a:pt x="546" y="95"/>
                </a:lnTo>
                <a:lnTo>
                  <a:pt x="440" y="89"/>
                </a:lnTo>
                <a:lnTo>
                  <a:pt x="440" y="89"/>
                </a:lnTo>
                <a:lnTo>
                  <a:pt x="392" y="85"/>
                </a:lnTo>
                <a:lnTo>
                  <a:pt x="345" y="81"/>
                </a:lnTo>
                <a:lnTo>
                  <a:pt x="345" y="81"/>
                </a:lnTo>
                <a:lnTo>
                  <a:pt x="301" y="77"/>
                </a:lnTo>
                <a:lnTo>
                  <a:pt x="301" y="77"/>
                </a:lnTo>
                <a:lnTo>
                  <a:pt x="258" y="72"/>
                </a:lnTo>
                <a:lnTo>
                  <a:pt x="258" y="72"/>
                </a:lnTo>
                <a:lnTo>
                  <a:pt x="220" y="67"/>
                </a:lnTo>
                <a:lnTo>
                  <a:pt x="183" y="61"/>
                </a:lnTo>
                <a:lnTo>
                  <a:pt x="119" y="48"/>
                </a:lnTo>
                <a:lnTo>
                  <a:pt x="119" y="48"/>
                </a:lnTo>
                <a:lnTo>
                  <a:pt x="91" y="42"/>
                </a:lnTo>
                <a:lnTo>
                  <a:pt x="67" y="37"/>
                </a:lnTo>
                <a:lnTo>
                  <a:pt x="30" y="27"/>
                </a:lnTo>
                <a:lnTo>
                  <a:pt x="30" y="27"/>
                </a:lnTo>
                <a:lnTo>
                  <a:pt x="0" y="17"/>
                </a:lnTo>
                <a:lnTo>
                  <a:pt x="0" y="17"/>
                </a:lnTo>
                <a:lnTo>
                  <a:pt x="32" y="22"/>
                </a:lnTo>
                <a:lnTo>
                  <a:pt x="32" y="22"/>
                </a:lnTo>
                <a:lnTo>
                  <a:pt x="69" y="30"/>
                </a:lnTo>
                <a:lnTo>
                  <a:pt x="121" y="37"/>
                </a:lnTo>
                <a:lnTo>
                  <a:pt x="121" y="37"/>
                </a:lnTo>
                <a:lnTo>
                  <a:pt x="185" y="42"/>
                </a:lnTo>
                <a:lnTo>
                  <a:pt x="261" y="48"/>
                </a:lnTo>
                <a:lnTo>
                  <a:pt x="261" y="48"/>
                </a:lnTo>
                <a:lnTo>
                  <a:pt x="302" y="49"/>
                </a:lnTo>
                <a:lnTo>
                  <a:pt x="302" y="49"/>
                </a:lnTo>
                <a:lnTo>
                  <a:pt x="346" y="51"/>
                </a:lnTo>
                <a:lnTo>
                  <a:pt x="346" y="51"/>
                </a:lnTo>
                <a:lnTo>
                  <a:pt x="442" y="52"/>
                </a:lnTo>
                <a:lnTo>
                  <a:pt x="442" y="52"/>
                </a:lnTo>
                <a:lnTo>
                  <a:pt x="546" y="52"/>
                </a:lnTo>
                <a:lnTo>
                  <a:pt x="546" y="52"/>
                </a:lnTo>
                <a:lnTo>
                  <a:pt x="658" y="51"/>
                </a:lnTo>
                <a:lnTo>
                  <a:pt x="658" y="51"/>
                </a:lnTo>
                <a:lnTo>
                  <a:pt x="775" y="47"/>
                </a:lnTo>
                <a:lnTo>
                  <a:pt x="897" y="42"/>
                </a:lnTo>
                <a:lnTo>
                  <a:pt x="897" y="42"/>
                </a:lnTo>
                <a:lnTo>
                  <a:pt x="1025" y="35"/>
                </a:lnTo>
                <a:lnTo>
                  <a:pt x="1025" y="35"/>
                </a:lnTo>
                <a:lnTo>
                  <a:pt x="1155" y="30"/>
                </a:lnTo>
                <a:lnTo>
                  <a:pt x="1155" y="30"/>
                </a:lnTo>
                <a:lnTo>
                  <a:pt x="1421" y="15"/>
                </a:lnTo>
                <a:lnTo>
                  <a:pt x="1421" y="15"/>
                </a:lnTo>
                <a:lnTo>
                  <a:pt x="1555" y="10"/>
                </a:lnTo>
                <a:lnTo>
                  <a:pt x="1555" y="10"/>
                </a:lnTo>
                <a:lnTo>
                  <a:pt x="1687" y="5"/>
                </a:lnTo>
                <a:lnTo>
                  <a:pt x="1687" y="5"/>
                </a:lnTo>
                <a:lnTo>
                  <a:pt x="1818" y="1"/>
                </a:lnTo>
                <a:lnTo>
                  <a:pt x="1818" y="1"/>
                </a:lnTo>
                <a:lnTo>
                  <a:pt x="1882" y="1"/>
                </a:lnTo>
                <a:lnTo>
                  <a:pt x="1882" y="1"/>
                </a:lnTo>
                <a:lnTo>
                  <a:pt x="1945" y="0"/>
                </a:lnTo>
                <a:lnTo>
                  <a:pt x="1945" y="0"/>
                </a:lnTo>
                <a:lnTo>
                  <a:pt x="2069" y="0"/>
                </a:lnTo>
                <a:lnTo>
                  <a:pt x="2069" y="0"/>
                </a:lnTo>
                <a:lnTo>
                  <a:pt x="2129" y="1"/>
                </a:lnTo>
                <a:lnTo>
                  <a:pt x="2129" y="1"/>
                </a:lnTo>
                <a:lnTo>
                  <a:pt x="2187" y="1"/>
                </a:lnTo>
                <a:lnTo>
                  <a:pt x="2187" y="1"/>
                </a:lnTo>
                <a:lnTo>
                  <a:pt x="2299" y="5"/>
                </a:lnTo>
                <a:lnTo>
                  <a:pt x="2299" y="5"/>
                </a:lnTo>
                <a:lnTo>
                  <a:pt x="2403" y="10"/>
                </a:lnTo>
                <a:lnTo>
                  <a:pt x="2403" y="10"/>
                </a:lnTo>
                <a:lnTo>
                  <a:pt x="2500" y="17"/>
                </a:lnTo>
                <a:lnTo>
                  <a:pt x="2585" y="24"/>
                </a:lnTo>
                <a:lnTo>
                  <a:pt x="2585" y="24"/>
                </a:lnTo>
                <a:lnTo>
                  <a:pt x="2662" y="32"/>
                </a:lnTo>
                <a:lnTo>
                  <a:pt x="2726" y="41"/>
                </a:lnTo>
                <a:lnTo>
                  <a:pt x="2726" y="41"/>
                </a:lnTo>
                <a:lnTo>
                  <a:pt x="2778" y="49"/>
                </a:lnTo>
                <a:lnTo>
                  <a:pt x="2816" y="58"/>
                </a:lnTo>
                <a:lnTo>
                  <a:pt x="2816" y="58"/>
                </a:lnTo>
                <a:lnTo>
                  <a:pt x="2839" y="64"/>
                </a:lnTo>
                <a:lnTo>
                  <a:pt x="2839" y="64"/>
                </a:lnTo>
                <a:lnTo>
                  <a:pt x="2847" y="65"/>
                </a:lnTo>
                <a:lnTo>
                  <a:pt x="2847" y="65"/>
                </a:lnTo>
                <a:close/>
              </a:path>
            </a:pathLst>
          </a:custGeom>
          <a:solidFill>
            <a:srgbClr val="D3E9D5"/>
          </a:solidFill>
          <a:ln w="9525">
            <a:noFill/>
            <a:round/>
            <a:headEnd/>
            <a:tailEnd/>
          </a:ln>
        </p:spPr>
        <p:txBody>
          <a:bodyPr vert="horz" wrap="square" lIns="91428" tIns="45714" rIns="91428" bIns="45714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233" name="Freeform 209"/>
          <p:cNvSpPr>
            <a:spLocks/>
          </p:cNvSpPr>
          <p:nvPr/>
        </p:nvSpPr>
        <p:spPr bwMode="auto">
          <a:xfrm>
            <a:off x="466726" y="4502151"/>
            <a:ext cx="4519613" cy="112713"/>
          </a:xfrm>
          <a:custGeom>
            <a:avLst/>
            <a:gdLst/>
            <a:ahLst/>
            <a:cxnLst>
              <a:cxn ang="0">
                <a:pos x="2847" y="51"/>
              </a:cxn>
              <a:cxn ang="0">
                <a:pos x="2815" y="47"/>
              </a:cxn>
              <a:cxn ang="0">
                <a:pos x="2725" y="35"/>
              </a:cxn>
              <a:cxn ang="0">
                <a:pos x="2661" y="31"/>
              </a:cxn>
              <a:cxn ang="0">
                <a:pos x="2585" y="27"/>
              </a:cxn>
              <a:cxn ang="0">
                <a:pos x="2403" y="21"/>
              </a:cxn>
              <a:cxn ang="0">
                <a:pos x="2298" y="21"/>
              </a:cxn>
              <a:cxn ang="0">
                <a:pos x="2187" y="21"/>
              </a:cxn>
              <a:cxn ang="0">
                <a:pos x="2129" y="23"/>
              </a:cxn>
              <a:cxn ang="0">
                <a:pos x="2069" y="24"/>
              </a:cxn>
              <a:cxn ang="0">
                <a:pos x="1946" y="27"/>
              </a:cxn>
              <a:cxn ang="0">
                <a:pos x="1882" y="28"/>
              </a:cxn>
              <a:cxn ang="0">
                <a:pos x="1818" y="30"/>
              </a:cxn>
              <a:cxn ang="0">
                <a:pos x="1689" y="34"/>
              </a:cxn>
              <a:cxn ang="0">
                <a:pos x="1422" y="47"/>
              </a:cxn>
              <a:cxn ang="0">
                <a:pos x="1156" y="60"/>
              </a:cxn>
              <a:cxn ang="0">
                <a:pos x="899" y="68"/>
              </a:cxn>
              <a:cxn ang="0">
                <a:pos x="776" y="70"/>
              </a:cxn>
              <a:cxn ang="0">
                <a:pos x="658" y="71"/>
              </a:cxn>
              <a:cxn ang="0">
                <a:pos x="442" y="65"/>
              </a:cxn>
              <a:cxn ang="0">
                <a:pos x="345" y="60"/>
              </a:cxn>
              <a:cxn ang="0">
                <a:pos x="259" y="51"/>
              </a:cxn>
              <a:cxn ang="0">
                <a:pos x="119" y="31"/>
              </a:cxn>
              <a:cxn ang="0">
                <a:pos x="91" y="26"/>
              </a:cxn>
              <a:cxn ang="0">
                <a:pos x="30" y="11"/>
              </a:cxn>
              <a:cxn ang="0">
                <a:pos x="0" y="3"/>
              </a:cxn>
              <a:cxn ang="0">
                <a:pos x="32" y="10"/>
              </a:cxn>
              <a:cxn ang="0">
                <a:pos x="69" y="17"/>
              </a:cxn>
              <a:cxn ang="0">
                <a:pos x="120" y="26"/>
              </a:cxn>
              <a:cxn ang="0">
                <a:pos x="259" y="41"/>
              </a:cxn>
              <a:cxn ang="0">
                <a:pos x="346" y="45"/>
              </a:cxn>
              <a:cxn ang="0">
                <a:pos x="442" y="48"/>
              </a:cxn>
              <a:cxn ang="0">
                <a:pos x="658" y="50"/>
              </a:cxn>
              <a:cxn ang="0">
                <a:pos x="775" y="47"/>
              </a:cxn>
              <a:cxn ang="0">
                <a:pos x="899" y="43"/>
              </a:cxn>
              <a:cxn ang="0">
                <a:pos x="1156" y="31"/>
              </a:cxn>
              <a:cxn ang="0">
                <a:pos x="1421" y="18"/>
              </a:cxn>
              <a:cxn ang="0">
                <a:pos x="1687" y="7"/>
              </a:cxn>
              <a:cxn ang="0">
                <a:pos x="1818" y="4"/>
              </a:cxn>
              <a:cxn ang="0">
                <a:pos x="1882" y="3"/>
              </a:cxn>
              <a:cxn ang="0">
                <a:pos x="1945" y="1"/>
              </a:cxn>
              <a:cxn ang="0">
                <a:pos x="2069" y="0"/>
              </a:cxn>
              <a:cxn ang="0">
                <a:pos x="2129" y="0"/>
              </a:cxn>
              <a:cxn ang="0">
                <a:pos x="2187" y="0"/>
              </a:cxn>
              <a:cxn ang="0">
                <a:pos x="2299" y="3"/>
              </a:cxn>
              <a:cxn ang="0">
                <a:pos x="2403" y="6"/>
              </a:cxn>
              <a:cxn ang="0">
                <a:pos x="2585" y="17"/>
              </a:cxn>
              <a:cxn ang="0">
                <a:pos x="2661" y="23"/>
              </a:cxn>
              <a:cxn ang="0">
                <a:pos x="2726" y="30"/>
              </a:cxn>
              <a:cxn ang="0">
                <a:pos x="2816" y="44"/>
              </a:cxn>
              <a:cxn ang="0">
                <a:pos x="2847" y="51"/>
              </a:cxn>
            </a:cxnLst>
            <a:rect l="0" t="0" r="r" b="b"/>
            <a:pathLst>
              <a:path w="2847" h="71">
                <a:moveTo>
                  <a:pt x="2847" y="51"/>
                </a:moveTo>
                <a:lnTo>
                  <a:pt x="2847" y="51"/>
                </a:lnTo>
                <a:lnTo>
                  <a:pt x="2815" y="47"/>
                </a:lnTo>
                <a:lnTo>
                  <a:pt x="2815" y="47"/>
                </a:lnTo>
                <a:lnTo>
                  <a:pt x="2778" y="41"/>
                </a:lnTo>
                <a:lnTo>
                  <a:pt x="2725" y="35"/>
                </a:lnTo>
                <a:lnTo>
                  <a:pt x="2725" y="35"/>
                </a:lnTo>
                <a:lnTo>
                  <a:pt x="2661" y="31"/>
                </a:lnTo>
                <a:lnTo>
                  <a:pt x="2585" y="27"/>
                </a:lnTo>
                <a:lnTo>
                  <a:pt x="2585" y="27"/>
                </a:lnTo>
                <a:lnTo>
                  <a:pt x="2499" y="24"/>
                </a:lnTo>
                <a:lnTo>
                  <a:pt x="2403" y="21"/>
                </a:lnTo>
                <a:lnTo>
                  <a:pt x="2403" y="21"/>
                </a:lnTo>
                <a:lnTo>
                  <a:pt x="2298" y="21"/>
                </a:lnTo>
                <a:lnTo>
                  <a:pt x="2187" y="21"/>
                </a:lnTo>
                <a:lnTo>
                  <a:pt x="2187" y="21"/>
                </a:lnTo>
                <a:lnTo>
                  <a:pt x="2129" y="23"/>
                </a:lnTo>
                <a:lnTo>
                  <a:pt x="2129" y="23"/>
                </a:lnTo>
                <a:lnTo>
                  <a:pt x="2069" y="24"/>
                </a:lnTo>
                <a:lnTo>
                  <a:pt x="2069" y="24"/>
                </a:lnTo>
                <a:lnTo>
                  <a:pt x="1946" y="27"/>
                </a:lnTo>
                <a:lnTo>
                  <a:pt x="1946" y="27"/>
                </a:lnTo>
                <a:lnTo>
                  <a:pt x="1882" y="28"/>
                </a:lnTo>
                <a:lnTo>
                  <a:pt x="1882" y="28"/>
                </a:lnTo>
                <a:lnTo>
                  <a:pt x="1818" y="30"/>
                </a:lnTo>
                <a:lnTo>
                  <a:pt x="1818" y="30"/>
                </a:lnTo>
                <a:lnTo>
                  <a:pt x="1689" y="34"/>
                </a:lnTo>
                <a:lnTo>
                  <a:pt x="1689" y="34"/>
                </a:lnTo>
                <a:lnTo>
                  <a:pt x="1422" y="47"/>
                </a:lnTo>
                <a:lnTo>
                  <a:pt x="1422" y="47"/>
                </a:lnTo>
                <a:lnTo>
                  <a:pt x="1156" y="60"/>
                </a:lnTo>
                <a:lnTo>
                  <a:pt x="1156" y="60"/>
                </a:lnTo>
                <a:lnTo>
                  <a:pt x="1027" y="64"/>
                </a:lnTo>
                <a:lnTo>
                  <a:pt x="899" y="68"/>
                </a:lnTo>
                <a:lnTo>
                  <a:pt x="899" y="68"/>
                </a:lnTo>
                <a:lnTo>
                  <a:pt x="776" y="70"/>
                </a:lnTo>
                <a:lnTo>
                  <a:pt x="658" y="71"/>
                </a:lnTo>
                <a:lnTo>
                  <a:pt x="658" y="71"/>
                </a:lnTo>
                <a:lnTo>
                  <a:pt x="546" y="70"/>
                </a:lnTo>
                <a:lnTo>
                  <a:pt x="442" y="65"/>
                </a:lnTo>
                <a:lnTo>
                  <a:pt x="442" y="65"/>
                </a:lnTo>
                <a:lnTo>
                  <a:pt x="345" y="60"/>
                </a:lnTo>
                <a:lnTo>
                  <a:pt x="259" y="51"/>
                </a:lnTo>
                <a:lnTo>
                  <a:pt x="259" y="51"/>
                </a:lnTo>
                <a:lnTo>
                  <a:pt x="183" y="41"/>
                </a:lnTo>
                <a:lnTo>
                  <a:pt x="119" y="31"/>
                </a:lnTo>
                <a:lnTo>
                  <a:pt x="119" y="31"/>
                </a:lnTo>
                <a:lnTo>
                  <a:pt x="91" y="26"/>
                </a:lnTo>
                <a:lnTo>
                  <a:pt x="69" y="21"/>
                </a:lnTo>
                <a:lnTo>
                  <a:pt x="30" y="11"/>
                </a:lnTo>
                <a:lnTo>
                  <a:pt x="30" y="11"/>
                </a:lnTo>
                <a:lnTo>
                  <a:pt x="0" y="3"/>
                </a:lnTo>
                <a:lnTo>
                  <a:pt x="0" y="3"/>
                </a:lnTo>
                <a:lnTo>
                  <a:pt x="32" y="10"/>
                </a:lnTo>
                <a:lnTo>
                  <a:pt x="32" y="10"/>
                </a:lnTo>
                <a:lnTo>
                  <a:pt x="69" y="17"/>
                </a:lnTo>
                <a:lnTo>
                  <a:pt x="120" y="26"/>
                </a:lnTo>
                <a:lnTo>
                  <a:pt x="120" y="26"/>
                </a:lnTo>
                <a:lnTo>
                  <a:pt x="184" y="34"/>
                </a:lnTo>
                <a:lnTo>
                  <a:pt x="259" y="41"/>
                </a:lnTo>
                <a:lnTo>
                  <a:pt x="259" y="41"/>
                </a:lnTo>
                <a:lnTo>
                  <a:pt x="346" y="45"/>
                </a:lnTo>
                <a:lnTo>
                  <a:pt x="442" y="48"/>
                </a:lnTo>
                <a:lnTo>
                  <a:pt x="442" y="48"/>
                </a:lnTo>
                <a:lnTo>
                  <a:pt x="546" y="50"/>
                </a:lnTo>
                <a:lnTo>
                  <a:pt x="658" y="50"/>
                </a:lnTo>
                <a:lnTo>
                  <a:pt x="658" y="50"/>
                </a:lnTo>
                <a:lnTo>
                  <a:pt x="775" y="47"/>
                </a:lnTo>
                <a:lnTo>
                  <a:pt x="899" y="43"/>
                </a:lnTo>
                <a:lnTo>
                  <a:pt x="899" y="43"/>
                </a:lnTo>
                <a:lnTo>
                  <a:pt x="1025" y="38"/>
                </a:lnTo>
                <a:lnTo>
                  <a:pt x="1156" y="31"/>
                </a:lnTo>
                <a:lnTo>
                  <a:pt x="1156" y="31"/>
                </a:lnTo>
                <a:lnTo>
                  <a:pt x="1421" y="18"/>
                </a:lnTo>
                <a:lnTo>
                  <a:pt x="1421" y="18"/>
                </a:lnTo>
                <a:lnTo>
                  <a:pt x="1687" y="7"/>
                </a:lnTo>
                <a:lnTo>
                  <a:pt x="1687" y="7"/>
                </a:lnTo>
                <a:lnTo>
                  <a:pt x="1818" y="4"/>
                </a:lnTo>
                <a:lnTo>
                  <a:pt x="1818" y="4"/>
                </a:lnTo>
                <a:lnTo>
                  <a:pt x="1882" y="3"/>
                </a:lnTo>
                <a:lnTo>
                  <a:pt x="1882" y="3"/>
                </a:lnTo>
                <a:lnTo>
                  <a:pt x="1945" y="1"/>
                </a:lnTo>
                <a:lnTo>
                  <a:pt x="1945" y="1"/>
                </a:lnTo>
                <a:lnTo>
                  <a:pt x="2069" y="0"/>
                </a:lnTo>
                <a:lnTo>
                  <a:pt x="2069" y="0"/>
                </a:lnTo>
                <a:lnTo>
                  <a:pt x="2129" y="0"/>
                </a:lnTo>
                <a:lnTo>
                  <a:pt x="2129" y="0"/>
                </a:lnTo>
                <a:lnTo>
                  <a:pt x="2187" y="0"/>
                </a:lnTo>
                <a:lnTo>
                  <a:pt x="2187" y="0"/>
                </a:lnTo>
                <a:lnTo>
                  <a:pt x="2299" y="3"/>
                </a:lnTo>
                <a:lnTo>
                  <a:pt x="2403" y="6"/>
                </a:lnTo>
                <a:lnTo>
                  <a:pt x="2403" y="6"/>
                </a:lnTo>
                <a:lnTo>
                  <a:pt x="2499" y="10"/>
                </a:lnTo>
                <a:lnTo>
                  <a:pt x="2585" y="17"/>
                </a:lnTo>
                <a:lnTo>
                  <a:pt x="2585" y="17"/>
                </a:lnTo>
                <a:lnTo>
                  <a:pt x="2661" y="23"/>
                </a:lnTo>
                <a:lnTo>
                  <a:pt x="2726" y="30"/>
                </a:lnTo>
                <a:lnTo>
                  <a:pt x="2726" y="30"/>
                </a:lnTo>
                <a:lnTo>
                  <a:pt x="2778" y="38"/>
                </a:lnTo>
                <a:lnTo>
                  <a:pt x="2816" y="44"/>
                </a:lnTo>
                <a:lnTo>
                  <a:pt x="2816" y="44"/>
                </a:lnTo>
                <a:lnTo>
                  <a:pt x="2847" y="51"/>
                </a:lnTo>
                <a:lnTo>
                  <a:pt x="2847" y="51"/>
                </a:lnTo>
                <a:close/>
              </a:path>
            </a:pathLst>
          </a:custGeom>
          <a:solidFill>
            <a:srgbClr val="13AE67"/>
          </a:solidFill>
          <a:ln w="9525">
            <a:noFill/>
            <a:round/>
            <a:headEnd/>
            <a:tailEnd/>
          </a:ln>
        </p:spPr>
        <p:txBody>
          <a:bodyPr vert="horz" wrap="square" lIns="91428" tIns="45714" rIns="91428" bIns="45714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234" name="Freeform 210"/>
          <p:cNvSpPr>
            <a:spLocks/>
          </p:cNvSpPr>
          <p:nvPr/>
        </p:nvSpPr>
        <p:spPr bwMode="auto">
          <a:xfrm>
            <a:off x="5857019" y="6964362"/>
            <a:ext cx="4519613" cy="157163"/>
          </a:xfrm>
          <a:custGeom>
            <a:avLst/>
            <a:gdLst/>
            <a:ahLst/>
            <a:cxnLst>
              <a:cxn ang="0">
                <a:pos x="2847" y="66"/>
              </a:cxn>
              <a:cxn ang="0">
                <a:pos x="2816" y="62"/>
              </a:cxn>
              <a:cxn ang="0">
                <a:pos x="2726" y="53"/>
              </a:cxn>
              <a:cxn ang="0">
                <a:pos x="2662" y="50"/>
              </a:cxn>
              <a:cxn ang="0">
                <a:pos x="2586" y="47"/>
              </a:cxn>
              <a:cxn ang="0">
                <a:pos x="2403" y="46"/>
              </a:cxn>
              <a:cxn ang="0">
                <a:pos x="2299" y="46"/>
              </a:cxn>
              <a:cxn ang="0">
                <a:pos x="2188" y="47"/>
              </a:cxn>
              <a:cxn ang="0">
                <a:pos x="2130" y="49"/>
              </a:cxn>
              <a:cxn ang="0">
                <a:pos x="2070" y="52"/>
              </a:cxn>
              <a:cxn ang="0">
                <a:pos x="1948" y="56"/>
              </a:cxn>
              <a:cxn ang="0">
                <a:pos x="1884" y="57"/>
              </a:cxn>
              <a:cxn ang="0">
                <a:pos x="1821" y="60"/>
              </a:cxn>
              <a:cxn ang="0">
                <a:pos x="1690" y="64"/>
              </a:cxn>
              <a:cxn ang="0">
                <a:pos x="1425" y="79"/>
              </a:cxn>
              <a:cxn ang="0">
                <a:pos x="1159" y="90"/>
              </a:cxn>
              <a:cxn ang="0">
                <a:pos x="1028" y="94"/>
              </a:cxn>
              <a:cxn ang="0">
                <a:pos x="900" y="97"/>
              </a:cxn>
              <a:cxn ang="0">
                <a:pos x="778" y="99"/>
              </a:cxn>
              <a:cxn ang="0">
                <a:pos x="660" y="97"/>
              </a:cxn>
              <a:cxn ang="0">
                <a:pos x="547" y="94"/>
              </a:cxn>
              <a:cxn ang="0">
                <a:pos x="442" y="89"/>
              </a:cxn>
              <a:cxn ang="0">
                <a:pos x="346" y="81"/>
              </a:cxn>
              <a:cxn ang="0">
                <a:pos x="301" y="77"/>
              </a:cxn>
              <a:cxn ang="0">
                <a:pos x="259" y="71"/>
              </a:cxn>
              <a:cxn ang="0">
                <a:pos x="220" y="66"/>
              </a:cxn>
              <a:cxn ang="0">
                <a:pos x="120" y="49"/>
              </a:cxn>
              <a:cxn ang="0">
                <a:pos x="93" y="43"/>
              </a:cxn>
              <a:cxn ang="0">
                <a:pos x="32" y="26"/>
              </a:cxn>
              <a:cxn ang="0">
                <a:pos x="0" y="16"/>
              </a:cxn>
              <a:cxn ang="0">
                <a:pos x="33" y="23"/>
              </a:cxn>
              <a:cxn ang="0">
                <a:pos x="70" y="29"/>
              </a:cxn>
              <a:cxn ang="0">
                <a:pos x="121" y="36"/>
              </a:cxn>
              <a:cxn ang="0">
                <a:pos x="262" y="47"/>
              </a:cxn>
              <a:cxn ang="0">
                <a:pos x="304" y="50"/>
              </a:cxn>
              <a:cxn ang="0">
                <a:pos x="348" y="52"/>
              </a:cxn>
              <a:cxn ang="0">
                <a:pos x="443" y="53"/>
              </a:cxn>
              <a:cxn ang="0">
                <a:pos x="547" y="52"/>
              </a:cxn>
              <a:cxn ang="0">
                <a:pos x="658" y="50"/>
              </a:cxn>
              <a:cxn ang="0">
                <a:pos x="776" y="46"/>
              </a:cxn>
              <a:cxn ang="0">
                <a:pos x="899" y="42"/>
              </a:cxn>
              <a:cxn ang="0">
                <a:pos x="1025" y="36"/>
              </a:cxn>
              <a:cxn ang="0">
                <a:pos x="1156" y="29"/>
              </a:cxn>
              <a:cxn ang="0">
                <a:pos x="1423" y="16"/>
              </a:cxn>
              <a:cxn ang="0">
                <a:pos x="1555" y="9"/>
              </a:cxn>
              <a:cxn ang="0">
                <a:pos x="1689" y="5"/>
              </a:cxn>
              <a:cxn ang="0">
                <a:pos x="1820" y="2"/>
              </a:cxn>
              <a:cxn ang="0">
                <a:pos x="1884" y="0"/>
              </a:cxn>
              <a:cxn ang="0">
                <a:pos x="1946" y="0"/>
              </a:cxn>
              <a:cxn ang="0">
                <a:pos x="2070" y="0"/>
              </a:cxn>
              <a:cxn ang="0">
                <a:pos x="2130" y="0"/>
              </a:cxn>
              <a:cxn ang="0">
                <a:pos x="2188" y="2"/>
              </a:cxn>
              <a:cxn ang="0">
                <a:pos x="2299" y="5"/>
              </a:cxn>
              <a:cxn ang="0">
                <a:pos x="2405" y="9"/>
              </a:cxn>
              <a:cxn ang="0">
                <a:pos x="2587" y="23"/>
              </a:cxn>
              <a:cxn ang="0">
                <a:pos x="2664" y="32"/>
              </a:cxn>
              <a:cxn ang="0">
                <a:pos x="2728" y="40"/>
              </a:cxn>
              <a:cxn ang="0">
                <a:pos x="2818" y="57"/>
              </a:cxn>
              <a:cxn ang="0">
                <a:pos x="2840" y="63"/>
              </a:cxn>
              <a:cxn ang="0">
                <a:pos x="2847" y="66"/>
              </a:cxn>
            </a:cxnLst>
            <a:rect l="0" t="0" r="r" b="b"/>
            <a:pathLst>
              <a:path w="2847" h="99">
                <a:moveTo>
                  <a:pt x="2847" y="66"/>
                </a:moveTo>
                <a:lnTo>
                  <a:pt x="2847" y="66"/>
                </a:lnTo>
                <a:lnTo>
                  <a:pt x="2816" y="62"/>
                </a:lnTo>
                <a:lnTo>
                  <a:pt x="2816" y="62"/>
                </a:lnTo>
                <a:lnTo>
                  <a:pt x="2778" y="57"/>
                </a:lnTo>
                <a:lnTo>
                  <a:pt x="2726" y="53"/>
                </a:lnTo>
                <a:lnTo>
                  <a:pt x="2726" y="53"/>
                </a:lnTo>
                <a:lnTo>
                  <a:pt x="2662" y="50"/>
                </a:lnTo>
                <a:lnTo>
                  <a:pt x="2586" y="47"/>
                </a:lnTo>
                <a:lnTo>
                  <a:pt x="2586" y="47"/>
                </a:lnTo>
                <a:lnTo>
                  <a:pt x="2499" y="46"/>
                </a:lnTo>
                <a:lnTo>
                  <a:pt x="2403" y="46"/>
                </a:lnTo>
                <a:lnTo>
                  <a:pt x="2403" y="46"/>
                </a:lnTo>
                <a:lnTo>
                  <a:pt x="2299" y="46"/>
                </a:lnTo>
                <a:lnTo>
                  <a:pt x="2299" y="46"/>
                </a:lnTo>
                <a:lnTo>
                  <a:pt x="2188" y="47"/>
                </a:lnTo>
                <a:lnTo>
                  <a:pt x="2188" y="47"/>
                </a:lnTo>
                <a:lnTo>
                  <a:pt x="2130" y="49"/>
                </a:lnTo>
                <a:lnTo>
                  <a:pt x="2130" y="49"/>
                </a:lnTo>
                <a:lnTo>
                  <a:pt x="2070" y="52"/>
                </a:lnTo>
                <a:lnTo>
                  <a:pt x="2070" y="52"/>
                </a:lnTo>
                <a:lnTo>
                  <a:pt x="1948" y="56"/>
                </a:lnTo>
                <a:lnTo>
                  <a:pt x="1948" y="56"/>
                </a:lnTo>
                <a:lnTo>
                  <a:pt x="1884" y="57"/>
                </a:lnTo>
                <a:lnTo>
                  <a:pt x="1884" y="57"/>
                </a:lnTo>
                <a:lnTo>
                  <a:pt x="1821" y="60"/>
                </a:lnTo>
                <a:lnTo>
                  <a:pt x="1821" y="60"/>
                </a:lnTo>
                <a:lnTo>
                  <a:pt x="1690" y="64"/>
                </a:lnTo>
                <a:lnTo>
                  <a:pt x="1690" y="64"/>
                </a:lnTo>
                <a:lnTo>
                  <a:pt x="1425" y="79"/>
                </a:lnTo>
                <a:lnTo>
                  <a:pt x="1425" y="79"/>
                </a:lnTo>
                <a:lnTo>
                  <a:pt x="1159" y="90"/>
                </a:lnTo>
                <a:lnTo>
                  <a:pt x="1159" y="90"/>
                </a:lnTo>
                <a:lnTo>
                  <a:pt x="1028" y="94"/>
                </a:lnTo>
                <a:lnTo>
                  <a:pt x="1028" y="94"/>
                </a:lnTo>
                <a:lnTo>
                  <a:pt x="900" y="97"/>
                </a:lnTo>
                <a:lnTo>
                  <a:pt x="900" y="97"/>
                </a:lnTo>
                <a:lnTo>
                  <a:pt x="778" y="99"/>
                </a:lnTo>
                <a:lnTo>
                  <a:pt x="660" y="97"/>
                </a:lnTo>
                <a:lnTo>
                  <a:pt x="660" y="97"/>
                </a:lnTo>
                <a:lnTo>
                  <a:pt x="547" y="94"/>
                </a:lnTo>
                <a:lnTo>
                  <a:pt x="547" y="94"/>
                </a:lnTo>
                <a:lnTo>
                  <a:pt x="442" y="89"/>
                </a:lnTo>
                <a:lnTo>
                  <a:pt x="442" y="89"/>
                </a:lnTo>
                <a:lnTo>
                  <a:pt x="393" y="86"/>
                </a:lnTo>
                <a:lnTo>
                  <a:pt x="346" y="81"/>
                </a:lnTo>
                <a:lnTo>
                  <a:pt x="346" y="81"/>
                </a:lnTo>
                <a:lnTo>
                  <a:pt x="301" y="77"/>
                </a:lnTo>
                <a:lnTo>
                  <a:pt x="301" y="77"/>
                </a:lnTo>
                <a:lnTo>
                  <a:pt x="259" y="71"/>
                </a:lnTo>
                <a:lnTo>
                  <a:pt x="259" y="71"/>
                </a:lnTo>
                <a:lnTo>
                  <a:pt x="220" y="66"/>
                </a:lnTo>
                <a:lnTo>
                  <a:pt x="184" y="60"/>
                </a:lnTo>
                <a:lnTo>
                  <a:pt x="120" y="49"/>
                </a:lnTo>
                <a:lnTo>
                  <a:pt x="120" y="49"/>
                </a:lnTo>
                <a:lnTo>
                  <a:pt x="93" y="43"/>
                </a:lnTo>
                <a:lnTo>
                  <a:pt x="69" y="36"/>
                </a:lnTo>
                <a:lnTo>
                  <a:pt x="32" y="26"/>
                </a:lnTo>
                <a:lnTo>
                  <a:pt x="32" y="26"/>
                </a:lnTo>
                <a:lnTo>
                  <a:pt x="0" y="16"/>
                </a:lnTo>
                <a:lnTo>
                  <a:pt x="0" y="16"/>
                </a:lnTo>
                <a:lnTo>
                  <a:pt x="33" y="23"/>
                </a:lnTo>
                <a:lnTo>
                  <a:pt x="33" y="23"/>
                </a:lnTo>
                <a:lnTo>
                  <a:pt x="70" y="29"/>
                </a:lnTo>
                <a:lnTo>
                  <a:pt x="121" y="36"/>
                </a:lnTo>
                <a:lnTo>
                  <a:pt x="121" y="36"/>
                </a:lnTo>
                <a:lnTo>
                  <a:pt x="185" y="43"/>
                </a:lnTo>
                <a:lnTo>
                  <a:pt x="262" y="47"/>
                </a:lnTo>
                <a:lnTo>
                  <a:pt x="262" y="47"/>
                </a:lnTo>
                <a:lnTo>
                  <a:pt x="304" y="50"/>
                </a:lnTo>
                <a:lnTo>
                  <a:pt x="304" y="50"/>
                </a:lnTo>
                <a:lnTo>
                  <a:pt x="348" y="52"/>
                </a:lnTo>
                <a:lnTo>
                  <a:pt x="348" y="52"/>
                </a:lnTo>
                <a:lnTo>
                  <a:pt x="443" y="53"/>
                </a:lnTo>
                <a:lnTo>
                  <a:pt x="443" y="53"/>
                </a:lnTo>
                <a:lnTo>
                  <a:pt x="547" y="52"/>
                </a:lnTo>
                <a:lnTo>
                  <a:pt x="547" y="52"/>
                </a:lnTo>
                <a:lnTo>
                  <a:pt x="658" y="50"/>
                </a:lnTo>
                <a:lnTo>
                  <a:pt x="658" y="50"/>
                </a:lnTo>
                <a:lnTo>
                  <a:pt x="776" y="46"/>
                </a:lnTo>
                <a:lnTo>
                  <a:pt x="899" y="42"/>
                </a:lnTo>
                <a:lnTo>
                  <a:pt x="899" y="42"/>
                </a:lnTo>
                <a:lnTo>
                  <a:pt x="1025" y="36"/>
                </a:lnTo>
                <a:lnTo>
                  <a:pt x="1025" y="36"/>
                </a:lnTo>
                <a:lnTo>
                  <a:pt x="1156" y="29"/>
                </a:lnTo>
                <a:lnTo>
                  <a:pt x="1156" y="29"/>
                </a:lnTo>
                <a:lnTo>
                  <a:pt x="1423" y="16"/>
                </a:lnTo>
                <a:lnTo>
                  <a:pt x="1423" y="16"/>
                </a:lnTo>
                <a:lnTo>
                  <a:pt x="1555" y="9"/>
                </a:lnTo>
                <a:lnTo>
                  <a:pt x="1555" y="9"/>
                </a:lnTo>
                <a:lnTo>
                  <a:pt x="1689" y="5"/>
                </a:lnTo>
                <a:lnTo>
                  <a:pt x="1689" y="5"/>
                </a:lnTo>
                <a:lnTo>
                  <a:pt x="1820" y="2"/>
                </a:lnTo>
                <a:lnTo>
                  <a:pt x="1820" y="2"/>
                </a:lnTo>
                <a:lnTo>
                  <a:pt x="1884" y="0"/>
                </a:lnTo>
                <a:lnTo>
                  <a:pt x="1884" y="0"/>
                </a:lnTo>
                <a:lnTo>
                  <a:pt x="1946" y="0"/>
                </a:lnTo>
                <a:lnTo>
                  <a:pt x="1946" y="0"/>
                </a:lnTo>
                <a:lnTo>
                  <a:pt x="2070" y="0"/>
                </a:lnTo>
                <a:lnTo>
                  <a:pt x="2070" y="0"/>
                </a:lnTo>
                <a:lnTo>
                  <a:pt x="2130" y="0"/>
                </a:lnTo>
                <a:lnTo>
                  <a:pt x="2130" y="0"/>
                </a:lnTo>
                <a:lnTo>
                  <a:pt x="2188" y="2"/>
                </a:lnTo>
                <a:lnTo>
                  <a:pt x="2188" y="2"/>
                </a:lnTo>
                <a:lnTo>
                  <a:pt x="2299" y="5"/>
                </a:lnTo>
                <a:lnTo>
                  <a:pt x="2299" y="5"/>
                </a:lnTo>
                <a:lnTo>
                  <a:pt x="2405" y="9"/>
                </a:lnTo>
                <a:lnTo>
                  <a:pt x="2405" y="9"/>
                </a:lnTo>
                <a:lnTo>
                  <a:pt x="2500" y="16"/>
                </a:lnTo>
                <a:lnTo>
                  <a:pt x="2587" y="23"/>
                </a:lnTo>
                <a:lnTo>
                  <a:pt x="2587" y="23"/>
                </a:lnTo>
                <a:lnTo>
                  <a:pt x="2664" y="32"/>
                </a:lnTo>
                <a:lnTo>
                  <a:pt x="2728" y="40"/>
                </a:lnTo>
                <a:lnTo>
                  <a:pt x="2728" y="40"/>
                </a:lnTo>
                <a:lnTo>
                  <a:pt x="2779" y="50"/>
                </a:lnTo>
                <a:lnTo>
                  <a:pt x="2818" y="57"/>
                </a:lnTo>
                <a:lnTo>
                  <a:pt x="2818" y="57"/>
                </a:lnTo>
                <a:lnTo>
                  <a:pt x="2840" y="63"/>
                </a:lnTo>
                <a:lnTo>
                  <a:pt x="2840" y="63"/>
                </a:lnTo>
                <a:lnTo>
                  <a:pt x="2847" y="66"/>
                </a:lnTo>
                <a:lnTo>
                  <a:pt x="2847" y="66"/>
                </a:lnTo>
                <a:close/>
              </a:path>
            </a:pathLst>
          </a:custGeom>
          <a:solidFill>
            <a:srgbClr val="D3E9D5"/>
          </a:solidFill>
          <a:ln w="9525">
            <a:noFill/>
            <a:round/>
            <a:headEnd/>
            <a:tailEnd/>
          </a:ln>
        </p:spPr>
        <p:txBody>
          <a:bodyPr vert="horz" wrap="square" lIns="91428" tIns="45714" rIns="91428" bIns="45714" numCol="1" anchor="t" anchorCtr="0" compatLnSpc="1">
            <a:prstTxWarp prst="textNoShape">
              <a:avLst/>
            </a:prstTxWarp>
          </a:bodyPr>
          <a:lstStyle/>
          <a:p>
            <a:endParaRPr lang="ja-JP" altLang="en-US" dirty="0"/>
          </a:p>
        </p:txBody>
      </p:sp>
      <p:sp>
        <p:nvSpPr>
          <p:cNvPr id="1235" name="Freeform 211"/>
          <p:cNvSpPr>
            <a:spLocks/>
          </p:cNvSpPr>
          <p:nvPr/>
        </p:nvSpPr>
        <p:spPr bwMode="auto">
          <a:xfrm>
            <a:off x="5851526" y="6986586"/>
            <a:ext cx="4519613" cy="112713"/>
          </a:xfrm>
          <a:custGeom>
            <a:avLst/>
            <a:gdLst/>
            <a:ahLst/>
            <a:cxnLst>
              <a:cxn ang="0">
                <a:pos x="2847" y="53"/>
              </a:cxn>
              <a:cxn ang="0">
                <a:pos x="2816" y="47"/>
              </a:cxn>
              <a:cxn ang="0">
                <a:pos x="2726" y="37"/>
              </a:cxn>
              <a:cxn ang="0">
                <a:pos x="2662" y="31"/>
              </a:cxn>
              <a:cxn ang="0">
                <a:pos x="2586" y="27"/>
              </a:cxn>
              <a:cxn ang="0">
                <a:pos x="2403" y="23"/>
              </a:cxn>
              <a:cxn ang="0">
                <a:pos x="2299" y="21"/>
              </a:cxn>
              <a:cxn ang="0">
                <a:pos x="2188" y="21"/>
              </a:cxn>
              <a:cxn ang="0">
                <a:pos x="2130" y="23"/>
              </a:cxn>
              <a:cxn ang="0">
                <a:pos x="2070" y="24"/>
              </a:cxn>
              <a:cxn ang="0">
                <a:pos x="1948" y="27"/>
              </a:cxn>
              <a:cxn ang="0">
                <a:pos x="1884" y="29"/>
              </a:cxn>
              <a:cxn ang="0">
                <a:pos x="1820" y="31"/>
              </a:cxn>
              <a:cxn ang="0">
                <a:pos x="1690" y="36"/>
              </a:cxn>
              <a:cxn ang="0">
                <a:pos x="1424" y="49"/>
              </a:cxn>
              <a:cxn ang="0">
                <a:pos x="1158" y="60"/>
              </a:cxn>
              <a:cxn ang="0">
                <a:pos x="900" y="68"/>
              </a:cxn>
              <a:cxn ang="0">
                <a:pos x="776" y="71"/>
              </a:cxn>
              <a:cxn ang="0">
                <a:pos x="660" y="71"/>
              </a:cxn>
              <a:cxn ang="0">
                <a:pos x="443" y="66"/>
              </a:cxn>
              <a:cxn ang="0">
                <a:pos x="346" y="60"/>
              </a:cxn>
              <a:cxn ang="0">
                <a:pos x="259" y="51"/>
              </a:cxn>
              <a:cxn ang="0">
                <a:pos x="120" y="31"/>
              </a:cxn>
              <a:cxn ang="0">
                <a:pos x="93" y="27"/>
              </a:cxn>
              <a:cxn ang="0">
                <a:pos x="32" y="11"/>
              </a:cxn>
              <a:cxn ang="0">
                <a:pos x="0" y="3"/>
              </a:cxn>
              <a:cxn ang="0">
                <a:pos x="32" y="10"/>
              </a:cxn>
              <a:cxn ang="0">
                <a:pos x="70" y="19"/>
              </a:cxn>
              <a:cxn ang="0">
                <a:pos x="121" y="26"/>
              </a:cxn>
              <a:cxn ang="0">
                <a:pos x="261" y="41"/>
              </a:cxn>
              <a:cxn ang="0">
                <a:pos x="348" y="46"/>
              </a:cxn>
              <a:cxn ang="0">
                <a:pos x="443" y="50"/>
              </a:cxn>
              <a:cxn ang="0">
                <a:pos x="658" y="50"/>
              </a:cxn>
              <a:cxn ang="0">
                <a:pos x="776" y="47"/>
              </a:cxn>
              <a:cxn ang="0">
                <a:pos x="900" y="44"/>
              </a:cxn>
              <a:cxn ang="0">
                <a:pos x="1156" y="33"/>
              </a:cxn>
              <a:cxn ang="0">
                <a:pos x="1423" y="20"/>
              </a:cxn>
              <a:cxn ang="0">
                <a:pos x="1689" y="7"/>
              </a:cxn>
              <a:cxn ang="0">
                <a:pos x="1820" y="4"/>
              </a:cxn>
              <a:cxn ang="0">
                <a:pos x="1884" y="3"/>
              </a:cxn>
              <a:cxn ang="0">
                <a:pos x="1946" y="2"/>
              </a:cxn>
              <a:cxn ang="0">
                <a:pos x="2070" y="2"/>
              </a:cxn>
              <a:cxn ang="0">
                <a:pos x="2130" y="0"/>
              </a:cxn>
              <a:cxn ang="0">
                <a:pos x="2188" y="2"/>
              </a:cxn>
              <a:cxn ang="0">
                <a:pos x="2299" y="3"/>
              </a:cxn>
              <a:cxn ang="0">
                <a:pos x="2405" y="6"/>
              </a:cxn>
              <a:cxn ang="0">
                <a:pos x="2587" y="17"/>
              </a:cxn>
              <a:cxn ang="0">
                <a:pos x="2662" y="24"/>
              </a:cxn>
              <a:cxn ang="0">
                <a:pos x="2726" y="31"/>
              </a:cxn>
              <a:cxn ang="0">
                <a:pos x="2816" y="46"/>
              </a:cxn>
              <a:cxn ang="0">
                <a:pos x="2847" y="53"/>
              </a:cxn>
            </a:cxnLst>
            <a:rect l="0" t="0" r="r" b="b"/>
            <a:pathLst>
              <a:path w="2847" h="71">
                <a:moveTo>
                  <a:pt x="2847" y="53"/>
                </a:moveTo>
                <a:lnTo>
                  <a:pt x="2847" y="53"/>
                </a:lnTo>
                <a:lnTo>
                  <a:pt x="2816" y="47"/>
                </a:lnTo>
                <a:lnTo>
                  <a:pt x="2816" y="47"/>
                </a:lnTo>
                <a:lnTo>
                  <a:pt x="2778" y="41"/>
                </a:lnTo>
                <a:lnTo>
                  <a:pt x="2726" y="37"/>
                </a:lnTo>
                <a:lnTo>
                  <a:pt x="2726" y="37"/>
                </a:lnTo>
                <a:lnTo>
                  <a:pt x="2662" y="31"/>
                </a:lnTo>
                <a:lnTo>
                  <a:pt x="2586" y="27"/>
                </a:lnTo>
                <a:lnTo>
                  <a:pt x="2586" y="27"/>
                </a:lnTo>
                <a:lnTo>
                  <a:pt x="2500" y="24"/>
                </a:lnTo>
                <a:lnTo>
                  <a:pt x="2403" y="23"/>
                </a:lnTo>
                <a:lnTo>
                  <a:pt x="2403" y="23"/>
                </a:lnTo>
                <a:lnTo>
                  <a:pt x="2299" y="21"/>
                </a:lnTo>
                <a:lnTo>
                  <a:pt x="2188" y="21"/>
                </a:lnTo>
                <a:lnTo>
                  <a:pt x="2188" y="21"/>
                </a:lnTo>
                <a:lnTo>
                  <a:pt x="2130" y="23"/>
                </a:lnTo>
                <a:lnTo>
                  <a:pt x="2130" y="23"/>
                </a:lnTo>
                <a:lnTo>
                  <a:pt x="2070" y="24"/>
                </a:lnTo>
                <a:lnTo>
                  <a:pt x="2070" y="24"/>
                </a:lnTo>
                <a:lnTo>
                  <a:pt x="1948" y="27"/>
                </a:lnTo>
                <a:lnTo>
                  <a:pt x="1948" y="27"/>
                </a:lnTo>
                <a:lnTo>
                  <a:pt x="1884" y="29"/>
                </a:lnTo>
                <a:lnTo>
                  <a:pt x="1884" y="29"/>
                </a:lnTo>
                <a:lnTo>
                  <a:pt x="1820" y="31"/>
                </a:lnTo>
                <a:lnTo>
                  <a:pt x="1820" y="31"/>
                </a:lnTo>
                <a:lnTo>
                  <a:pt x="1690" y="36"/>
                </a:lnTo>
                <a:lnTo>
                  <a:pt x="1690" y="36"/>
                </a:lnTo>
                <a:lnTo>
                  <a:pt x="1424" y="49"/>
                </a:lnTo>
                <a:lnTo>
                  <a:pt x="1424" y="49"/>
                </a:lnTo>
                <a:lnTo>
                  <a:pt x="1158" y="60"/>
                </a:lnTo>
                <a:lnTo>
                  <a:pt x="1158" y="60"/>
                </a:lnTo>
                <a:lnTo>
                  <a:pt x="1028" y="66"/>
                </a:lnTo>
                <a:lnTo>
                  <a:pt x="900" y="68"/>
                </a:lnTo>
                <a:lnTo>
                  <a:pt x="900" y="68"/>
                </a:lnTo>
                <a:lnTo>
                  <a:pt x="776" y="71"/>
                </a:lnTo>
                <a:lnTo>
                  <a:pt x="660" y="71"/>
                </a:lnTo>
                <a:lnTo>
                  <a:pt x="660" y="71"/>
                </a:lnTo>
                <a:lnTo>
                  <a:pt x="547" y="70"/>
                </a:lnTo>
                <a:lnTo>
                  <a:pt x="443" y="66"/>
                </a:lnTo>
                <a:lnTo>
                  <a:pt x="443" y="66"/>
                </a:lnTo>
                <a:lnTo>
                  <a:pt x="346" y="60"/>
                </a:lnTo>
                <a:lnTo>
                  <a:pt x="259" y="51"/>
                </a:lnTo>
                <a:lnTo>
                  <a:pt x="259" y="51"/>
                </a:lnTo>
                <a:lnTo>
                  <a:pt x="184" y="43"/>
                </a:lnTo>
                <a:lnTo>
                  <a:pt x="120" y="31"/>
                </a:lnTo>
                <a:lnTo>
                  <a:pt x="120" y="31"/>
                </a:lnTo>
                <a:lnTo>
                  <a:pt x="93" y="27"/>
                </a:lnTo>
                <a:lnTo>
                  <a:pt x="69" y="21"/>
                </a:lnTo>
                <a:lnTo>
                  <a:pt x="32" y="11"/>
                </a:lnTo>
                <a:lnTo>
                  <a:pt x="32" y="11"/>
                </a:lnTo>
                <a:lnTo>
                  <a:pt x="0" y="3"/>
                </a:lnTo>
                <a:lnTo>
                  <a:pt x="0" y="3"/>
                </a:lnTo>
                <a:lnTo>
                  <a:pt x="32" y="10"/>
                </a:lnTo>
                <a:lnTo>
                  <a:pt x="32" y="10"/>
                </a:lnTo>
                <a:lnTo>
                  <a:pt x="70" y="19"/>
                </a:lnTo>
                <a:lnTo>
                  <a:pt x="121" y="26"/>
                </a:lnTo>
                <a:lnTo>
                  <a:pt x="121" y="26"/>
                </a:lnTo>
                <a:lnTo>
                  <a:pt x="185" y="34"/>
                </a:lnTo>
                <a:lnTo>
                  <a:pt x="261" y="41"/>
                </a:lnTo>
                <a:lnTo>
                  <a:pt x="261" y="41"/>
                </a:lnTo>
                <a:lnTo>
                  <a:pt x="348" y="46"/>
                </a:lnTo>
                <a:lnTo>
                  <a:pt x="443" y="50"/>
                </a:lnTo>
                <a:lnTo>
                  <a:pt x="443" y="50"/>
                </a:lnTo>
                <a:lnTo>
                  <a:pt x="547" y="50"/>
                </a:lnTo>
                <a:lnTo>
                  <a:pt x="658" y="50"/>
                </a:lnTo>
                <a:lnTo>
                  <a:pt x="658" y="50"/>
                </a:lnTo>
                <a:lnTo>
                  <a:pt x="776" y="47"/>
                </a:lnTo>
                <a:lnTo>
                  <a:pt x="900" y="44"/>
                </a:lnTo>
                <a:lnTo>
                  <a:pt x="900" y="44"/>
                </a:lnTo>
                <a:lnTo>
                  <a:pt x="1027" y="39"/>
                </a:lnTo>
                <a:lnTo>
                  <a:pt x="1156" y="33"/>
                </a:lnTo>
                <a:lnTo>
                  <a:pt x="1156" y="33"/>
                </a:lnTo>
                <a:lnTo>
                  <a:pt x="1423" y="20"/>
                </a:lnTo>
                <a:lnTo>
                  <a:pt x="1423" y="20"/>
                </a:lnTo>
                <a:lnTo>
                  <a:pt x="1689" y="7"/>
                </a:lnTo>
                <a:lnTo>
                  <a:pt x="1689" y="7"/>
                </a:lnTo>
                <a:lnTo>
                  <a:pt x="1820" y="4"/>
                </a:lnTo>
                <a:lnTo>
                  <a:pt x="1820" y="4"/>
                </a:lnTo>
                <a:lnTo>
                  <a:pt x="1884" y="3"/>
                </a:lnTo>
                <a:lnTo>
                  <a:pt x="1884" y="3"/>
                </a:lnTo>
                <a:lnTo>
                  <a:pt x="1946" y="2"/>
                </a:lnTo>
                <a:lnTo>
                  <a:pt x="1946" y="2"/>
                </a:lnTo>
                <a:lnTo>
                  <a:pt x="2070" y="2"/>
                </a:lnTo>
                <a:lnTo>
                  <a:pt x="2070" y="2"/>
                </a:lnTo>
                <a:lnTo>
                  <a:pt x="2130" y="0"/>
                </a:lnTo>
                <a:lnTo>
                  <a:pt x="2130" y="0"/>
                </a:lnTo>
                <a:lnTo>
                  <a:pt x="2188" y="2"/>
                </a:lnTo>
                <a:lnTo>
                  <a:pt x="2188" y="2"/>
                </a:lnTo>
                <a:lnTo>
                  <a:pt x="2299" y="3"/>
                </a:lnTo>
                <a:lnTo>
                  <a:pt x="2405" y="6"/>
                </a:lnTo>
                <a:lnTo>
                  <a:pt x="2405" y="6"/>
                </a:lnTo>
                <a:lnTo>
                  <a:pt x="2500" y="11"/>
                </a:lnTo>
                <a:lnTo>
                  <a:pt x="2587" y="17"/>
                </a:lnTo>
                <a:lnTo>
                  <a:pt x="2587" y="17"/>
                </a:lnTo>
                <a:lnTo>
                  <a:pt x="2662" y="24"/>
                </a:lnTo>
                <a:lnTo>
                  <a:pt x="2726" y="31"/>
                </a:lnTo>
                <a:lnTo>
                  <a:pt x="2726" y="31"/>
                </a:lnTo>
                <a:lnTo>
                  <a:pt x="2779" y="39"/>
                </a:lnTo>
                <a:lnTo>
                  <a:pt x="2816" y="46"/>
                </a:lnTo>
                <a:lnTo>
                  <a:pt x="2816" y="46"/>
                </a:lnTo>
                <a:lnTo>
                  <a:pt x="2847" y="53"/>
                </a:lnTo>
                <a:lnTo>
                  <a:pt x="2847" y="53"/>
                </a:lnTo>
                <a:close/>
              </a:path>
            </a:pathLst>
          </a:custGeom>
          <a:solidFill>
            <a:srgbClr val="13AE67"/>
          </a:solidFill>
          <a:ln w="9525">
            <a:noFill/>
            <a:round/>
            <a:headEnd/>
            <a:tailEnd/>
          </a:ln>
        </p:spPr>
        <p:txBody>
          <a:bodyPr vert="horz" wrap="square" lIns="91428" tIns="45714" rIns="91428" bIns="45714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91" name="Rectangle 138"/>
          <p:cNvSpPr>
            <a:spLocks noChangeArrowheads="1"/>
          </p:cNvSpPr>
          <p:nvPr/>
        </p:nvSpPr>
        <p:spPr bwMode="auto">
          <a:xfrm>
            <a:off x="498232" y="6374364"/>
            <a:ext cx="6195270" cy="115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914277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900" dirty="0">
                <a:solidFill>
                  <a:srgbClr val="000000"/>
                </a:solidFill>
                <a:latin typeface="Osaka" charset="-128"/>
                <a:ea typeface="Osaka" charset="-128"/>
                <a:cs typeface="ＭＳ Ｐゴシック" pitchFamily="50" charset="-128"/>
              </a:rPr>
              <a:t>　</a:t>
            </a:r>
            <a:r>
              <a:rPr lang="ja-JP" altLang="en-US" sz="2200" dirty="0">
                <a:solidFill>
                  <a:srgbClr val="E85197"/>
                </a:solidFill>
                <a:latin typeface="たぬき油性マジック" panose="02000600000000000000" pitchFamily="2" charset="-128"/>
                <a:ea typeface="たぬき油性マジック" panose="02000600000000000000" pitchFamily="2" charset="-128"/>
                <a:cs typeface="ＭＳ Ｐゴシック" pitchFamily="50" charset="-128"/>
              </a:rPr>
              <a:t>それぞれにお申し込みが必要です。</a:t>
            </a:r>
            <a:endParaRPr lang="en-US" altLang="ja-JP" sz="2200" dirty="0">
              <a:solidFill>
                <a:srgbClr val="E85197"/>
              </a:solidFill>
              <a:latin typeface="たぬき油性マジック" panose="02000600000000000000" pitchFamily="2" charset="-128"/>
              <a:ea typeface="たぬき油性マジック" panose="02000600000000000000" pitchFamily="2" charset="-128"/>
              <a:cs typeface="ＭＳ Ｐゴシック" pitchFamily="50" charset="-128"/>
            </a:endParaRPr>
          </a:p>
          <a:p>
            <a:pPr defTabSz="914277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2200" dirty="0">
                <a:solidFill>
                  <a:srgbClr val="E85197"/>
                </a:solidFill>
                <a:latin typeface="たぬき油性マジック" panose="02000600000000000000" pitchFamily="2" charset="-128"/>
                <a:ea typeface="たぬき油性マジック" panose="02000600000000000000" pitchFamily="2" charset="-128"/>
                <a:cs typeface="ＭＳ Ｐゴシック" pitchFamily="50" charset="-128"/>
              </a:rPr>
              <a:t> お気軽に当事務所にお声掛けください。</a:t>
            </a:r>
            <a:endParaRPr lang="en-US" altLang="ja-JP" sz="2200" dirty="0">
              <a:solidFill>
                <a:srgbClr val="E85197"/>
              </a:solidFill>
              <a:latin typeface="たぬき油性マジック" panose="02000600000000000000" pitchFamily="2" charset="-128"/>
              <a:ea typeface="たぬき油性マジック" panose="02000600000000000000" pitchFamily="2" charset="-128"/>
              <a:cs typeface="ＭＳ Ｐゴシック" pitchFamily="50" charset="-128"/>
            </a:endParaRPr>
          </a:p>
          <a:p>
            <a:pPr defTabSz="914277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2200" dirty="0">
                <a:solidFill>
                  <a:srgbClr val="E85197"/>
                </a:solidFill>
                <a:latin typeface="たぬき油性マジック" panose="02000600000000000000" pitchFamily="2" charset="-128"/>
                <a:ea typeface="たぬき油性マジック" panose="02000600000000000000" pitchFamily="2" charset="-128"/>
                <a:cs typeface="ＭＳ Ｐゴシック" pitchFamily="50" charset="-128"/>
              </a:rPr>
              <a:t> 神奈川建設ユニオン横浜事務所　</a:t>
            </a:r>
            <a:r>
              <a:rPr lang="en-US" altLang="ja-JP" sz="2200" dirty="0">
                <a:solidFill>
                  <a:srgbClr val="E85197"/>
                </a:solidFill>
                <a:latin typeface="たぬき油性マジック" panose="02000600000000000000" pitchFamily="2" charset="-128"/>
                <a:ea typeface="たぬき油性マジック" panose="02000600000000000000" pitchFamily="2" charset="-128"/>
                <a:cs typeface="ＭＳ Ｐゴシック" pitchFamily="50" charset="-128"/>
              </a:rPr>
              <a:t>045-743-4144</a:t>
            </a:r>
            <a:endParaRPr lang="en-US" altLang="ja-JP" sz="2200" dirty="0">
              <a:solidFill>
                <a:srgbClr val="E85197"/>
              </a:solidFill>
              <a:latin typeface="たぬき油性マジック" panose="02000600000000000000" pitchFamily="2" charset="-128"/>
              <a:ea typeface="Osaka" charset="-128"/>
              <a:cs typeface="ＭＳ Ｐゴシック" pitchFamily="50" charset="-128"/>
            </a:endParaRPr>
          </a:p>
          <a:p>
            <a:pPr defTabSz="914277" fontAlgn="base">
              <a:spcBef>
                <a:spcPct val="0"/>
              </a:spcBef>
              <a:spcAft>
                <a:spcPct val="0"/>
              </a:spcAft>
            </a:pPr>
            <a:endParaRPr lang="ja-JP" altLang="en-US" sz="900" dirty="0"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292" name="Rectangle 138"/>
          <p:cNvSpPr>
            <a:spLocks noChangeArrowheads="1"/>
          </p:cNvSpPr>
          <p:nvPr/>
        </p:nvSpPr>
        <p:spPr bwMode="auto">
          <a:xfrm>
            <a:off x="5869427" y="4135377"/>
            <a:ext cx="4806950" cy="2800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914277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900" dirty="0">
                <a:solidFill>
                  <a:srgbClr val="000000"/>
                </a:solidFill>
                <a:latin typeface="Osaka" charset="-128"/>
                <a:ea typeface="Osaka" charset="-128"/>
                <a:cs typeface="ＭＳ Ｐゴシック" pitchFamily="50" charset="-128"/>
              </a:rPr>
              <a:t>　</a:t>
            </a:r>
            <a:r>
              <a:rPr lang="en-US" altLang="ja-JP" dirty="0">
                <a:solidFill>
                  <a:srgbClr val="000000"/>
                </a:solidFill>
                <a:latin typeface="たぬき油性マジック" panose="02000600000000000000" pitchFamily="2" charset="-128"/>
                <a:ea typeface="たぬき油性マジック" panose="02000600000000000000" pitchFamily="2" charset="-128"/>
                <a:cs typeface="ＭＳ Ｐゴシック" pitchFamily="50" charset="-128"/>
              </a:rPr>
              <a:t>10</a:t>
            </a:r>
            <a:r>
              <a:rPr lang="ja-JP" altLang="en-US" dirty="0">
                <a:solidFill>
                  <a:srgbClr val="000000"/>
                </a:solidFill>
                <a:latin typeface="たぬき油性マジック" panose="02000600000000000000" pitchFamily="2" charset="-128"/>
                <a:ea typeface="たぬき油性マジック" panose="02000600000000000000" pitchFamily="2" charset="-128"/>
                <a:cs typeface="ＭＳ Ｐゴシック" pitchFamily="50" charset="-128"/>
              </a:rPr>
              <a:t>：</a:t>
            </a:r>
            <a:r>
              <a:rPr lang="en-US" altLang="ja-JP" dirty="0">
                <a:solidFill>
                  <a:srgbClr val="000000"/>
                </a:solidFill>
                <a:latin typeface="たぬき油性マジック" panose="02000600000000000000" pitchFamily="2" charset="-128"/>
                <a:ea typeface="たぬき油性マジック" panose="02000600000000000000" pitchFamily="2" charset="-128"/>
                <a:cs typeface="ＭＳ Ｐゴシック" pitchFamily="50" charset="-128"/>
              </a:rPr>
              <a:t>00</a:t>
            </a:r>
            <a:r>
              <a:rPr lang="ja-JP" altLang="en-US" dirty="0">
                <a:solidFill>
                  <a:srgbClr val="000000"/>
                </a:solidFill>
                <a:latin typeface="たぬき油性マジック" panose="02000600000000000000" pitchFamily="2" charset="-128"/>
                <a:ea typeface="たぬき油性マジック" panose="02000600000000000000" pitchFamily="2" charset="-128"/>
                <a:cs typeface="ＭＳ Ｐゴシック" pitchFamily="50" charset="-128"/>
              </a:rPr>
              <a:t>～</a:t>
            </a:r>
            <a:r>
              <a:rPr lang="en-US" altLang="ja-JP" dirty="0">
                <a:solidFill>
                  <a:srgbClr val="000000"/>
                </a:solidFill>
                <a:latin typeface="たぬき油性マジック" panose="02000600000000000000" pitchFamily="2" charset="-128"/>
                <a:ea typeface="たぬき油性マジック" panose="02000600000000000000" pitchFamily="2" charset="-128"/>
                <a:cs typeface="ＭＳ Ｐゴシック" pitchFamily="50" charset="-128"/>
              </a:rPr>
              <a:t>12</a:t>
            </a:r>
            <a:r>
              <a:rPr lang="ja-JP" altLang="en-US" dirty="0">
                <a:solidFill>
                  <a:srgbClr val="000000"/>
                </a:solidFill>
                <a:latin typeface="たぬき油性マジック" panose="02000600000000000000" pitchFamily="2" charset="-128"/>
                <a:ea typeface="たぬき油性マジック" panose="02000600000000000000" pitchFamily="2" charset="-128"/>
                <a:cs typeface="ＭＳ Ｐゴシック" pitchFamily="50" charset="-128"/>
              </a:rPr>
              <a:t>：</a:t>
            </a:r>
            <a:r>
              <a:rPr lang="en-US" altLang="ja-JP" dirty="0">
                <a:solidFill>
                  <a:srgbClr val="000000"/>
                </a:solidFill>
                <a:latin typeface="たぬき油性マジック" panose="02000600000000000000" pitchFamily="2" charset="-128"/>
                <a:ea typeface="たぬき油性マジック" panose="02000600000000000000" pitchFamily="2" charset="-128"/>
                <a:cs typeface="ＭＳ Ｐゴシック" pitchFamily="50" charset="-128"/>
              </a:rPr>
              <a:t>00</a:t>
            </a:r>
            <a:r>
              <a:rPr lang="ja-JP" altLang="en-US">
                <a:solidFill>
                  <a:srgbClr val="000000"/>
                </a:solidFill>
                <a:latin typeface="たぬき油性マジック" panose="02000600000000000000" pitchFamily="2" charset="-128"/>
                <a:ea typeface="たぬき油性マジック" panose="02000600000000000000" pitchFamily="2" charset="-128"/>
                <a:cs typeface="ＭＳ Ｐゴシック" pitchFamily="50" charset="-128"/>
              </a:rPr>
              <a:t>　</a:t>
            </a:r>
            <a:r>
              <a:rPr lang="ja-JP" altLang="en-US" sz="2600">
                <a:solidFill>
                  <a:srgbClr val="000000"/>
                </a:solidFill>
                <a:latin typeface="たぬき油性マジック" panose="02000600000000000000" pitchFamily="2" charset="-128"/>
                <a:ea typeface="たぬき油性マジック" panose="02000600000000000000" pitchFamily="2" charset="-128"/>
                <a:cs typeface="ＭＳ Ｐゴシック" pitchFamily="50" charset="-128"/>
              </a:rPr>
              <a:t>耳</a:t>
            </a:r>
            <a:r>
              <a:rPr lang="ja-JP" altLang="en-US" sz="2600" dirty="0" err="1">
                <a:solidFill>
                  <a:srgbClr val="000000"/>
                </a:solidFill>
                <a:latin typeface="たぬき油性マジック" panose="02000600000000000000" pitchFamily="2" charset="-128"/>
                <a:ea typeface="たぬき油性マジック" panose="02000600000000000000" pitchFamily="2" charset="-128"/>
                <a:cs typeface="ＭＳ Ｐゴシック" pitchFamily="50" charset="-128"/>
              </a:rPr>
              <a:t>つぼ</a:t>
            </a:r>
            <a:r>
              <a:rPr lang="ja-JP" altLang="en-US" sz="2600" dirty="0">
                <a:solidFill>
                  <a:srgbClr val="000000"/>
                </a:solidFill>
                <a:latin typeface="たぬき油性マジック" panose="02000600000000000000" pitchFamily="2" charset="-128"/>
                <a:ea typeface="たぬき油性マジック" panose="02000600000000000000" pitchFamily="2" charset="-128"/>
                <a:cs typeface="ＭＳ Ｐゴシック" pitchFamily="50" charset="-128"/>
              </a:rPr>
              <a:t>ﾏｯｻｰｼﾞ</a:t>
            </a:r>
            <a:endParaRPr lang="en-US" altLang="ja-JP" sz="2600" dirty="0">
              <a:solidFill>
                <a:srgbClr val="000000"/>
              </a:solidFill>
              <a:latin typeface="たぬき油性マジック" panose="02000600000000000000" pitchFamily="2" charset="-128"/>
              <a:ea typeface="たぬき油性マジック" panose="02000600000000000000" pitchFamily="2" charset="-128"/>
              <a:cs typeface="ＭＳ Ｐゴシック" pitchFamily="50" charset="-128"/>
            </a:endParaRPr>
          </a:p>
          <a:p>
            <a:pPr defTabSz="914277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2800" dirty="0">
                <a:solidFill>
                  <a:srgbClr val="000000"/>
                </a:solidFill>
                <a:latin typeface="たぬき油性マジック" panose="02000600000000000000" pitchFamily="2" charset="-128"/>
                <a:ea typeface="たぬき油性マジック" panose="02000600000000000000" pitchFamily="2" charset="-128"/>
                <a:cs typeface="ＭＳ Ｐゴシック" pitchFamily="50" charset="-128"/>
              </a:rPr>
              <a:t>　　　　　　　　　 </a:t>
            </a:r>
            <a:r>
              <a:rPr lang="ja-JP" altLang="en-US" sz="2600" dirty="0">
                <a:solidFill>
                  <a:srgbClr val="000000"/>
                </a:solidFill>
                <a:latin typeface="たぬき油性マジック" panose="02000600000000000000" pitchFamily="2" charset="-128"/>
                <a:ea typeface="たぬき油性マジック" panose="02000600000000000000" pitchFamily="2" charset="-128"/>
                <a:cs typeface="ＭＳ Ｐゴシック" pitchFamily="50" charset="-128"/>
              </a:rPr>
              <a:t>￥</a:t>
            </a:r>
            <a:r>
              <a:rPr lang="en-US" altLang="ja-JP" sz="2600" dirty="0">
                <a:solidFill>
                  <a:srgbClr val="000000"/>
                </a:solidFill>
                <a:latin typeface="たぬき油性マジック" panose="02000600000000000000" pitchFamily="2" charset="-128"/>
                <a:ea typeface="たぬき油性マジック" panose="02000600000000000000" pitchFamily="2" charset="-128"/>
                <a:cs typeface="ＭＳ Ｐゴシック" pitchFamily="50" charset="-128"/>
              </a:rPr>
              <a:t>2,000</a:t>
            </a:r>
          </a:p>
          <a:p>
            <a:pPr defTabSz="914277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dirty="0">
                <a:solidFill>
                  <a:srgbClr val="000000"/>
                </a:solidFill>
                <a:latin typeface="たぬき油性マジック" panose="02000600000000000000" pitchFamily="2" charset="-128"/>
                <a:ea typeface="たぬき油性マジック" panose="02000600000000000000" pitchFamily="2" charset="-128"/>
                <a:cs typeface="ＭＳ Ｐゴシック" pitchFamily="50" charset="-128"/>
              </a:rPr>
              <a:t> </a:t>
            </a:r>
            <a:r>
              <a:rPr lang="en-US" altLang="ja-JP" dirty="0">
                <a:solidFill>
                  <a:srgbClr val="000000"/>
                </a:solidFill>
                <a:latin typeface="たぬき油性マジック" panose="02000600000000000000" pitchFamily="2" charset="-128"/>
                <a:ea typeface="たぬき油性マジック" panose="02000600000000000000" pitchFamily="2" charset="-128"/>
                <a:cs typeface="ＭＳ Ｐゴシック" pitchFamily="50" charset="-128"/>
              </a:rPr>
              <a:t>12</a:t>
            </a:r>
            <a:r>
              <a:rPr lang="ja-JP" altLang="en-US" dirty="0">
                <a:solidFill>
                  <a:srgbClr val="000000"/>
                </a:solidFill>
                <a:latin typeface="たぬき油性マジック" panose="02000600000000000000" pitchFamily="2" charset="-128"/>
                <a:ea typeface="たぬき油性マジック" panose="02000600000000000000" pitchFamily="2" charset="-128"/>
                <a:cs typeface="ＭＳ Ｐゴシック" pitchFamily="50" charset="-128"/>
              </a:rPr>
              <a:t>：</a:t>
            </a:r>
            <a:r>
              <a:rPr lang="en-US" altLang="ja-JP" dirty="0">
                <a:solidFill>
                  <a:srgbClr val="000000"/>
                </a:solidFill>
                <a:latin typeface="たぬき油性マジック" panose="02000600000000000000" pitchFamily="2" charset="-128"/>
                <a:ea typeface="たぬき油性マジック" panose="02000600000000000000" pitchFamily="2" charset="-128"/>
                <a:cs typeface="ＭＳ Ｐゴシック" pitchFamily="50" charset="-128"/>
              </a:rPr>
              <a:t>00</a:t>
            </a:r>
            <a:r>
              <a:rPr lang="ja-JP" altLang="en-US" dirty="0">
                <a:solidFill>
                  <a:srgbClr val="000000"/>
                </a:solidFill>
                <a:latin typeface="たぬき油性マジック" panose="02000600000000000000" pitchFamily="2" charset="-128"/>
                <a:ea typeface="たぬき油性マジック" panose="02000600000000000000" pitchFamily="2" charset="-128"/>
                <a:cs typeface="ＭＳ Ｐゴシック" pitchFamily="50" charset="-128"/>
              </a:rPr>
              <a:t>～</a:t>
            </a:r>
            <a:r>
              <a:rPr lang="en-US" altLang="ja-JP" dirty="0">
                <a:solidFill>
                  <a:srgbClr val="000000"/>
                </a:solidFill>
                <a:latin typeface="たぬき油性マジック" panose="02000600000000000000" pitchFamily="2" charset="-128"/>
                <a:ea typeface="たぬき油性マジック" panose="02000600000000000000" pitchFamily="2" charset="-128"/>
                <a:cs typeface="ＭＳ Ｐゴシック" pitchFamily="50" charset="-128"/>
              </a:rPr>
              <a:t>15</a:t>
            </a:r>
            <a:r>
              <a:rPr lang="ja-JP" altLang="en-US" dirty="0">
                <a:solidFill>
                  <a:srgbClr val="000000"/>
                </a:solidFill>
                <a:latin typeface="たぬき油性マジック" panose="02000600000000000000" pitchFamily="2" charset="-128"/>
                <a:ea typeface="たぬき油性マジック" panose="02000600000000000000" pitchFamily="2" charset="-128"/>
                <a:cs typeface="ＭＳ Ｐゴシック" pitchFamily="50" charset="-128"/>
              </a:rPr>
              <a:t>：</a:t>
            </a:r>
            <a:r>
              <a:rPr lang="en-US" altLang="ja-JP" dirty="0">
                <a:solidFill>
                  <a:srgbClr val="000000"/>
                </a:solidFill>
                <a:latin typeface="たぬき油性マジック" panose="02000600000000000000" pitchFamily="2" charset="-128"/>
                <a:ea typeface="たぬき油性マジック" panose="02000600000000000000" pitchFamily="2" charset="-128"/>
                <a:cs typeface="ＭＳ Ｐゴシック" pitchFamily="50" charset="-128"/>
              </a:rPr>
              <a:t>00</a:t>
            </a:r>
            <a:r>
              <a:rPr lang="ja-JP" altLang="en-US" dirty="0">
                <a:solidFill>
                  <a:srgbClr val="000000"/>
                </a:solidFill>
                <a:latin typeface="たぬき油性マジック" panose="02000600000000000000" pitchFamily="2" charset="-128"/>
                <a:ea typeface="たぬき油性マジック" panose="02000600000000000000" pitchFamily="2" charset="-128"/>
                <a:cs typeface="ＭＳ Ｐゴシック" pitchFamily="50" charset="-128"/>
              </a:rPr>
              <a:t>　</a:t>
            </a:r>
            <a:r>
              <a:rPr lang="ja-JP" altLang="en-US" sz="2600" dirty="0">
                <a:solidFill>
                  <a:srgbClr val="000000"/>
                </a:solidFill>
                <a:latin typeface="たぬき油性マジック" panose="02000600000000000000" pitchFamily="2" charset="-128"/>
                <a:ea typeface="たぬき油性マジック" panose="02000600000000000000" pitchFamily="2" charset="-128"/>
                <a:cs typeface="ＭＳ Ｐゴシック" pitchFamily="50" charset="-128"/>
              </a:rPr>
              <a:t>ﾀﾛｯﾄ占い</a:t>
            </a:r>
            <a:r>
              <a:rPr lang="en-US" altLang="ja-JP" sz="2600" dirty="0">
                <a:solidFill>
                  <a:srgbClr val="000000"/>
                </a:solidFill>
                <a:latin typeface="たぬき油性マジック" panose="02000600000000000000" pitchFamily="2" charset="-128"/>
                <a:ea typeface="たぬき油性マジック" panose="02000600000000000000" pitchFamily="2" charset="-128"/>
                <a:cs typeface="ＭＳ Ｐゴシック" pitchFamily="50" charset="-128"/>
              </a:rPr>
              <a:t>&amp;</a:t>
            </a:r>
            <a:r>
              <a:rPr lang="ja-JP" altLang="en-US" sz="2600" dirty="0">
                <a:solidFill>
                  <a:srgbClr val="000000"/>
                </a:solidFill>
                <a:latin typeface="たぬき油性マジック" panose="02000600000000000000" pitchFamily="2" charset="-128"/>
                <a:ea typeface="たぬき油性マジック" panose="02000600000000000000" pitchFamily="2" charset="-128"/>
                <a:cs typeface="ＭＳ Ｐゴシック" pitchFamily="50" charset="-128"/>
              </a:rPr>
              <a:t>ﾍﾅｰｱｰﾄ</a:t>
            </a:r>
            <a:endParaRPr lang="en-US" altLang="ja-JP" sz="2600" dirty="0">
              <a:solidFill>
                <a:srgbClr val="000000"/>
              </a:solidFill>
              <a:latin typeface="たぬき油性マジック" panose="02000600000000000000" pitchFamily="2" charset="-128"/>
              <a:ea typeface="たぬき油性マジック" panose="02000600000000000000" pitchFamily="2" charset="-128"/>
              <a:cs typeface="ＭＳ Ｐゴシック" pitchFamily="50" charset="-128"/>
            </a:endParaRPr>
          </a:p>
          <a:p>
            <a:pPr defTabSz="914277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2600" dirty="0">
                <a:solidFill>
                  <a:srgbClr val="000000"/>
                </a:solidFill>
                <a:latin typeface="たぬき油性マジック" panose="02000600000000000000" pitchFamily="2" charset="-128"/>
                <a:ea typeface="たぬき油性マジック" panose="02000600000000000000" pitchFamily="2" charset="-128"/>
                <a:cs typeface="ＭＳ Ｐゴシック" pitchFamily="50" charset="-128"/>
              </a:rPr>
              <a:t>　　　　　　　　　　 各￥</a:t>
            </a:r>
            <a:r>
              <a:rPr lang="en-US" altLang="ja-JP" sz="2600" dirty="0">
                <a:solidFill>
                  <a:srgbClr val="000000"/>
                </a:solidFill>
                <a:latin typeface="たぬき油性マジック" panose="02000600000000000000" pitchFamily="2" charset="-128"/>
                <a:ea typeface="たぬき油性マジック" panose="02000600000000000000" pitchFamily="2" charset="-128"/>
                <a:cs typeface="ＭＳ Ｐゴシック" pitchFamily="50" charset="-128"/>
              </a:rPr>
              <a:t>500</a:t>
            </a:r>
          </a:p>
          <a:p>
            <a:pPr defTabSz="914277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dirty="0">
                <a:latin typeface="たぬき油性マジック" panose="02000600000000000000" pitchFamily="2" charset="-128"/>
                <a:ea typeface="たぬき油性マジック" panose="02000600000000000000" pitchFamily="2" charset="-128"/>
                <a:cs typeface="ＭＳ Ｐゴシック" pitchFamily="50" charset="-128"/>
              </a:rPr>
              <a:t> </a:t>
            </a:r>
            <a:r>
              <a:rPr lang="en-US" altLang="ja-JP" dirty="0">
                <a:latin typeface="たぬき油性マジック" panose="02000600000000000000" pitchFamily="2" charset="-128"/>
                <a:ea typeface="たぬき油性マジック" panose="02000600000000000000" pitchFamily="2" charset="-128"/>
                <a:cs typeface="ＭＳ Ｐゴシック" pitchFamily="50" charset="-128"/>
              </a:rPr>
              <a:t>15</a:t>
            </a:r>
            <a:r>
              <a:rPr lang="ja-JP" altLang="en-US" dirty="0">
                <a:latin typeface="たぬき油性マジック" panose="02000600000000000000" pitchFamily="2" charset="-128"/>
                <a:ea typeface="たぬき油性マジック" panose="02000600000000000000" pitchFamily="2" charset="-128"/>
                <a:cs typeface="ＭＳ Ｐゴシック" pitchFamily="50" charset="-128"/>
              </a:rPr>
              <a:t>：</a:t>
            </a:r>
            <a:r>
              <a:rPr lang="en-US" altLang="ja-JP" dirty="0">
                <a:latin typeface="たぬき油性マジック" panose="02000600000000000000" pitchFamily="2" charset="-128"/>
                <a:ea typeface="たぬき油性マジック" panose="02000600000000000000" pitchFamily="2" charset="-128"/>
                <a:cs typeface="ＭＳ Ｐゴシック" pitchFamily="50" charset="-128"/>
              </a:rPr>
              <a:t>00</a:t>
            </a:r>
            <a:r>
              <a:rPr lang="ja-JP" altLang="en-US" dirty="0">
                <a:latin typeface="たぬき油性マジック" panose="02000600000000000000" pitchFamily="2" charset="-128"/>
                <a:ea typeface="たぬき油性マジック" panose="02000600000000000000" pitchFamily="2" charset="-128"/>
                <a:cs typeface="ＭＳ Ｐゴシック" pitchFamily="50" charset="-128"/>
              </a:rPr>
              <a:t>～</a:t>
            </a:r>
            <a:r>
              <a:rPr lang="en-US" altLang="ja-JP" dirty="0">
                <a:latin typeface="たぬき油性マジック" panose="02000600000000000000" pitchFamily="2" charset="-128"/>
                <a:ea typeface="たぬき油性マジック" panose="02000600000000000000" pitchFamily="2" charset="-128"/>
                <a:cs typeface="ＭＳ Ｐゴシック" pitchFamily="50" charset="-128"/>
              </a:rPr>
              <a:t>17</a:t>
            </a:r>
            <a:r>
              <a:rPr lang="ja-JP" altLang="en-US" dirty="0">
                <a:latin typeface="たぬき油性マジック" panose="02000600000000000000" pitchFamily="2" charset="-128"/>
                <a:ea typeface="たぬき油性マジック" panose="02000600000000000000" pitchFamily="2" charset="-128"/>
                <a:cs typeface="ＭＳ Ｐゴシック" pitchFamily="50" charset="-128"/>
              </a:rPr>
              <a:t>：</a:t>
            </a:r>
            <a:r>
              <a:rPr lang="en-US" altLang="ja-JP" dirty="0">
                <a:latin typeface="たぬき油性マジック" panose="02000600000000000000" pitchFamily="2" charset="-128"/>
                <a:ea typeface="たぬき油性マジック" panose="02000600000000000000" pitchFamily="2" charset="-128"/>
                <a:cs typeface="ＭＳ Ｐゴシック" pitchFamily="50" charset="-128"/>
              </a:rPr>
              <a:t>00</a:t>
            </a:r>
          </a:p>
          <a:p>
            <a:pPr defTabSz="914277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2800" dirty="0">
                <a:latin typeface="たぬき油性マジック" panose="02000600000000000000" pitchFamily="2" charset="-128"/>
                <a:ea typeface="たぬき油性マジック" panose="02000600000000000000" pitchFamily="2" charset="-128"/>
                <a:cs typeface="ＭＳ Ｐゴシック" pitchFamily="50" charset="-128"/>
              </a:rPr>
              <a:t>　　　　　　</a:t>
            </a:r>
            <a:r>
              <a:rPr lang="ja-JP" altLang="en-US" sz="2600" dirty="0">
                <a:latin typeface="たぬき油性マジック" panose="02000600000000000000" pitchFamily="2" charset="-128"/>
                <a:ea typeface="たぬき油性マジック" panose="02000600000000000000" pitchFamily="2" charset="-128"/>
                <a:cs typeface="ＭＳ Ｐゴシック" pitchFamily="50" charset="-128"/>
              </a:rPr>
              <a:t>無料社労士相談</a:t>
            </a:r>
            <a:endParaRPr lang="en-US" altLang="ja-JP" sz="2600" dirty="0">
              <a:latin typeface="たぬき油性マジック" panose="02000600000000000000" pitchFamily="2" charset="-128"/>
              <a:ea typeface="たぬき油性マジック" panose="02000600000000000000" pitchFamily="2" charset="-128"/>
              <a:cs typeface="ＭＳ Ｐゴシック" pitchFamily="50" charset="-128"/>
            </a:endParaRPr>
          </a:p>
          <a:p>
            <a:pPr defTabSz="914277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2600" dirty="0">
                <a:latin typeface="たぬき油性マジック" panose="02000600000000000000" pitchFamily="2" charset="-128"/>
                <a:ea typeface="たぬき油性マジック" panose="02000600000000000000" pitchFamily="2" charset="-128"/>
                <a:cs typeface="ＭＳ Ｐゴシック" pitchFamily="50" charset="-128"/>
              </a:rPr>
              <a:t>　　　　　　　　　　　　</a:t>
            </a:r>
            <a:r>
              <a:rPr lang="en-US" altLang="ja-JP" sz="2600" dirty="0">
                <a:latin typeface="たぬき油性マジック" panose="02000600000000000000" pitchFamily="2" charset="-128"/>
                <a:ea typeface="たぬき油性マジック" panose="02000600000000000000" pitchFamily="2" charset="-128"/>
                <a:cs typeface="ＭＳ Ｐゴシック" pitchFamily="50" charset="-128"/>
              </a:rPr>
              <a:t>15</a:t>
            </a:r>
            <a:r>
              <a:rPr lang="ja-JP" altLang="en-US" sz="2600" dirty="0">
                <a:latin typeface="たぬき油性マジック" panose="02000600000000000000" pitchFamily="2" charset="-128"/>
                <a:ea typeface="たぬき油性マジック" panose="02000600000000000000" pitchFamily="2" charset="-128"/>
                <a:cs typeface="ＭＳ Ｐゴシック" pitchFamily="50" charset="-128"/>
              </a:rPr>
              <a:t>分</a:t>
            </a:r>
          </a:p>
        </p:txBody>
      </p:sp>
      <p:sp>
        <p:nvSpPr>
          <p:cNvPr id="293" name="Rectangle 138"/>
          <p:cNvSpPr>
            <a:spLocks noChangeArrowheads="1"/>
          </p:cNvSpPr>
          <p:nvPr/>
        </p:nvSpPr>
        <p:spPr bwMode="auto">
          <a:xfrm>
            <a:off x="5851526" y="1040236"/>
            <a:ext cx="4963619" cy="24929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914277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900" dirty="0">
                <a:solidFill>
                  <a:srgbClr val="000000"/>
                </a:solidFill>
                <a:latin typeface="Osaka" charset="-128"/>
                <a:ea typeface="Osaka" charset="-128"/>
                <a:cs typeface="ＭＳ Ｐゴシック" pitchFamily="50" charset="-128"/>
              </a:rPr>
              <a:t>　</a:t>
            </a:r>
            <a:r>
              <a:rPr lang="en-US" altLang="ja-JP" dirty="0">
                <a:solidFill>
                  <a:srgbClr val="000000"/>
                </a:solidFill>
                <a:latin typeface="たぬき油性マジック" panose="02000600000000000000" pitchFamily="2" charset="-128"/>
                <a:ea typeface="たぬき油性マジック" panose="02000600000000000000" pitchFamily="2" charset="-128"/>
                <a:cs typeface="ＭＳ Ｐゴシック" pitchFamily="50" charset="-128"/>
              </a:rPr>
              <a:t>10</a:t>
            </a:r>
            <a:r>
              <a:rPr lang="ja-JP" altLang="en-US" dirty="0">
                <a:solidFill>
                  <a:srgbClr val="000000"/>
                </a:solidFill>
                <a:latin typeface="たぬき油性マジック" panose="02000600000000000000" pitchFamily="2" charset="-128"/>
                <a:ea typeface="たぬき油性マジック" panose="02000600000000000000" pitchFamily="2" charset="-128"/>
                <a:cs typeface="ＭＳ Ｐゴシック" pitchFamily="50" charset="-128"/>
              </a:rPr>
              <a:t>：</a:t>
            </a:r>
            <a:r>
              <a:rPr lang="en-US" altLang="ja-JP" dirty="0">
                <a:solidFill>
                  <a:srgbClr val="000000"/>
                </a:solidFill>
                <a:latin typeface="たぬき油性マジック" panose="02000600000000000000" pitchFamily="2" charset="-128"/>
                <a:ea typeface="たぬき油性マジック" panose="02000600000000000000" pitchFamily="2" charset="-128"/>
                <a:cs typeface="ＭＳ Ｐゴシック" pitchFamily="50" charset="-128"/>
              </a:rPr>
              <a:t>00</a:t>
            </a:r>
            <a:r>
              <a:rPr lang="ja-JP" altLang="en-US" dirty="0">
                <a:solidFill>
                  <a:srgbClr val="000000"/>
                </a:solidFill>
                <a:latin typeface="たぬき油性マジック" panose="02000600000000000000" pitchFamily="2" charset="-128"/>
                <a:ea typeface="たぬき油性マジック" panose="02000600000000000000" pitchFamily="2" charset="-128"/>
                <a:cs typeface="ＭＳ Ｐゴシック" pitchFamily="50" charset="-128"/>
              </a:rPr>
              <a:t>～</a:t>
            </a:r>
            <a:r>
              <a:rPr lang="en-US" altLang="ja-JP" dirty="0">
                <a:solidFill>
                  <a:srgbClr val="000000"/>
                </a:solidFill>
                <a:latin typeface="たぬき油性マジック" panose="02000600000000000000" pitchFamily="2" charset="-128"/>
                <a:ea typeface="たぬき油性マジック" panose="02000600000000000000" pitchFamily="2" charset="-128"/>
                <a:cs typeface="ＭＳ Ｐゴシック" pitchFamily="50" charset="-128"/>
              </a:rPr>
              <a:t>11</a:t>
            </a:r>
            <a:r>
              <a:rPr lang="ja-JP" altLang="en-US" dirty="0">
                <a:solidFill>
                  <a:srgbClr val="000000"/>
                </a:solidFill>
                <a:latin typeface="たぬき油性マジック" panose="02000600000000000000" pitchFamily="2" charset="-128"/>
                <a:ea typeface="たぬき油性マジック" panose="02000600000000000000" pitchFamily="2" charset="-128"/>
                <a:cs typeface="ＭＳ Ｐゴシック" pitchFamily="50" charset="-128"/>
              </a:rPr>
              <a:t>：</a:t>
            </a:r>
            <a:r>
              <a:rPr lang="en-US" altLang="ja-JP" dirty="0">
                <a:solidFill>
                  <a:srgbClr val="000000"/>
                </a:solidFill>
                <a:latin typeface="たぬき油性マジック" panose="02000600000000000000" pitchFamily="2" charset="-128"/>
                <a:ea typeface="たぬき油性マジック" panose="02000600000000000000" pitchFamily="2" charset="-128"/>
                <a:cs typeface="ＭＳ Ｐゴシック" pitchFamily="50" charset="-128"/>
              </a:rPr>
              <a:t>30</a:t>
            </a:r>
          </a:p>
          <a:p>
            <a:pPr defTabSz="914277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dirty="0">
                <a:solidFill>
                  <a:srgbClr val="000000"/>
                </a:solidFill>
                <a:latin typeface="たぬき油性マジック" panose="02000600000000000000" pitchFamily="2" charset="-128"/>
                <a:ea typeface="たぬき油性マジック" panose="02000600000000000000" pitchFamily="2" charset="-128"/>
                <a:cs typeface="ＭＳ Ｐゴシック" pitchFamily="50" charset="-128"/>
              </a:rPr>
              <a:t>　　　　　　</a:t>
            </a:r>
            <a:r>
              <a:rPr lang="en-US" altLang="ja-JP" dirty="0">
                <a:solidFill>
                  <a:srgbClr val="000000"/>
                </a:solidFill>
                <a:latin typeface="たぬき油性マジック" panose="02000600000000000000" pitchFamily="2" charset="-128"/>
                <a:ea typeface="たぬき油性マジック" panose="02000600000000000000" pitchFamily="2" charset="-128"/>
                <a:cs typeface="ＭＳ Ｐゴシック" pitchFamily="50" charset="-128"/>
              </a:rPr>
              <a:t>3</a:t>
            </a:r>
            <a:r>
              <a:rPr lang="ja-JP" altLang="en-US" dirty="0">
                <a:solidFill>
                  <a:srgbClr val="000000"/>
                </a:solidFill>
                <a:latin typeface="たぬき油性マジック" panose="02000600000000000000" pitchFamily="2" charset="-128"/>
                <a:ea typeface="たぬき油性マジック" panose="02000600000000000000" pitchFamily="2" charset="-128"/>
                <a:cs typeface="ＭＳ Ｐゴシック" pitchFamily="50" charset="-128"/>
              </a:rPr>
              <a:t>名　 </a:t>
            </a:r>
            <a:r>
              <a:rPr lang="ja-JP" altLang="en-US" sz="2600" dirty="0">
                <a:solidFill>
                  <a:srgbClr val="000000"/>
                </a:solidFill>
                <a:latin typeface="たぬき油性マジック" panose="02000600000000000000" pitchFamily="2" charset="-128"/>
                <a:ea typeface="たぬき油性マジック" panose="02000600000000000000" pitchFamily="2" charset="-128"/>
                <a:cs typeface="ＭＳ Ｐゴシック" pitchFamily="50" charset="-128"/>
              </a:rPr>
              <a:t>無料不動産ｾﾐﾅｰ</a:t>
            </a:r>
            <a:endParaRPr lang="en-US" altLang="ja-JP" sz="2600" dirty="0">
              <a:solidFill>
                <a:srgbClr val="000000"/>
              </a:solidFill>
              <a:latin typeface="たぬき油性マジック" panose="02000600000000000000" pitchFamily="2" charset="-128"/>
              <a:ea typeface="たぬき油性マジック" panose="02000600000000000000" pitchFamily="2" charset="-128"/>
              <a:cs typeface="ＭＳ Ｐゴシック" pitchFamily="50" charset="-128"/>
            </a:endParaRPr>
          </a:p>
          <a:p>
            <a:pPr defTabSz="914277"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dirty="0">
                <a:solidFill>
                  <a:srgbClr val="000000"/>
                </a:solidFill>
                <a:latin typeface="たぬき油性マジック" panose="02000600000000000000" pitchFamily="2" charset="-128"/>
                <a:ea typeface="たぬき油性マジック" panose="02000600000000000000" pitchFamily="2" charset="-128"/>
                <a:cs typeface="ＭＳ Ｐゴシック" pitchFamily="50" charset="-128"/>
              </a:rPr>
              <a:t>13</a:t>
            </a:r>
            <a:r>
              <a:rPr lang="ja-JP" altLang="en-US" dirty="0">
                <a:solidFill>
                  <a:srgbClr val="000000"/>
                </a:solidFill>
                <a:latin typeface="たぬき油性マジック" panose="02000600000000000000" pitchFamily="2" charset="-128"/>
                <a:ea typeface="たぬき油性マジック" panose="02000600000000000000" pitchFamily="2" charset="-128"/>
                <a:cs typeface="ＭＳ Ｐゴシック" pitchFamily="50" charset="-128"/>
              </a:rPr>
              <a:t>：</a:t>
            </a:r>
            <a:r>
              <a:rPr lang="en-US" altLang="ja-JP" dirty="0">
                <a:solidFill>
                  <a:srgbClr val="000000"/>
                </a:solidFill>
                <a:latin typeface="たぬき油性マジック" panose="02000600000000000000" pitchFamily="2" charset="-128"/>
                <a:ea typeface="たぬき油性マジック" panose="02000600000000000000" pitchFamily="2" charset="-128"/>
                <a:cs typeface="ＭＳ Ｐゴシック" pitchFamily="50" charset="-128"/>
              </a:rPr>
              <a:t>00</a:t>
            </a:r>
            <a:r>
              <a:rPr lang="ja-JP" altLang="en-US" dirty="0">
                <a:solidFill>
                  <a:srgbClr val="000000"/>
                </a:solidFill>
                <a:latin typeface="たぬき油性マジック" panose="02000600000000000000" pitchFamily="2" charset="-128"/>
                <a:ea typeface="たぬき油性マジック" panose="02000600000000000000" pitchFamily="2" charset="-128"/>
                <a:cs typeface="ＭＳ Ｐゴシック" pitchFamily="50" charset="-128"/>
              </a:rPr>
              <a:t>～</a:t>
            </a:r>
            <a:r>
              <a:rPr lang="en-US" altLang="ja-JP" dirty="0">
                <a:solidFill>
                  <a:srgbClr val="000000"/>
                </a:solidFill>
                <a:latin typeface="たぬき油性マジック" panose="02000600000000000000" pitchFamily="2" charset="-128"/>
                <a:ea typeface="たぬき油性マジック" panose="02000600000000000000" pitchFamily="2" charset="-128"/>
                <a:cs typeface="ＭＳ Ｐゴシック" pitchFamily="50" charset="-128"/>
              </a:rPr>
              <a:t>14</a:t>
            </a:r>
            <a:r>
              <a:rPr lang="ja-JP" altLang="en-US" dirty="0">
                <a:solidFill>
                  <a:srgbClr val="000000"/>
                </a:solidFill>
                <a:latin typeface="たぬき油性マジック" panose="02000600000000000000" pitchFamily="2" charset="-128"/>
                <a:ea typeface="たぬき油性マジック" panose="02000600000000000000" pitchFamily="2" charset="-128"/>
                <a:cs typeface="ＭＳ Ｐゴシック" pitchFamily="50" charset="-128"/>
              </a:rPr>
              <a:t>：</a:t>
            </a:r>
            <a:r>
              <a:rPr lang="en-US" altLang="ja-JP" dirty="0">
                <a:solidFill>
                  <a:srgbClr val="000000"/>
                </a:solidFill>
                <a:latin typeface="たぬき油性マジック" panose="02000600000000000000" pitchFamily="2" charset="-128"/>
                <a:ea typeface="たぬき油性マジック" panose="02000600000000000000" pitchFamily="2" charset="-128"/>
                <a:cs typeface="ＭＳ Ｐゴシック" pitchFamily="50" charset="-128"/>
              </a:rPr>
              <a:t>30</a:t>
            </a:r>
          </a:p>
          <a:p>
            <a:pPr defTabSz="914277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dirty="0">
                <a:solidFill>
                  <a:srgbClr val="000000"/>
                </a:solidFill>
                <a:latin typeface="たぬき油性マジック" panose="02000600000000000000" pitchFamily="2" charset="-128"/>
                <a:ea typeface="たぬき油性マジック" panose="02000600000000000000" pitchFamily="2" charset="-128"/>
                <a:cs typeface="ＭＳ Ｐゴシック" pitchFamily="50" charset="-128"/>
              </a:rPr>
              <a:t>　　　　　　</a:t>
            </a:r>
            <a:r>
              <a:rPr lang="en-US" altLang="ja-JP" dirty="0">
                <a:solidFill>
                  <a:srgbClr val="000000"/>
                </a:solidFill>
                <a:latin typeface="たぬき油性マジック" panose="02000600000000000000" pitchFamily="2" charset="-128"/>
                <a:ea typeface="たぬき油性マジック" panose="02000600000000000000" pitchFamily="2" charset="-128"/>
                <a:cs typeface="ＭＳ Ｐゴシック" pitchFamily="50" charset="-128"/>
              </a:rPr>
              <a:t>3</a:t>
            </a:r>
            <a:r>
              <a:rPr lang="ja-JP" altLang="en-US" dirty="0">
                <a:solidFill>
                  <a:srgbClr val="000000"/>
                </a:solidFill>
                <a:latin typeface="たぬき油性マジック" panose="02000600000000000000" pitchFamily="2" charset="-128"/>
                <a:ea typeface="たぬき油性マジック" panose="02000600000000000000" pitchFamily="2" charset="-128"/>
                <a:cs typeface="ＭＳ Ｐゴシック" pitchFamily="50" charset="-128"/>
              </a:rPr>
              <a:t>名</a:t>
            </a:r>
            <a:endParaRPr lang="en-US" altLang="ja-JP" dirty="0">
              <a:solidFill>
                <a:srgbClr val="000000"/>
              </a:solidFill>
              <a:latin typeface="たぬき油性マジック" panose="02000600000000000000" pitchFamily="2" charset="-128"/>
              <a:ea typeface="たぬき油性マジック" panose="02000600000000000000" pitchFamily="2" charset="-128"/>
              <a:cs typeface="ＭＳ Ｐゴシック" pitchFamily="50" charset="-128"/>
            </a:endParaRPr>
          </a:p>
          <a:p>
            <a:pPr defTabSz="914277"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dirty="0">
                <a:solidFill>
                  <a:srgbClr val="000000"/>
                </a:solidFill>
                <a:latin typeface="たぬき油性マジック" panose="02000600000000000000" pitchFamily="2" charset="-128"/>
                <a:ea typeface="たぬき油性マジック" panose="02000600000000000000" pitchFamily="2" charset="-128"/>
                <a:cs typeface="ＭＳ Ｐゴシック" pitchFamily="50" charset="-128"/>
              </a:rPr>
              <a:t>15</a:t>
            </a:r>
            <a:r>
              <a:rPr lang="ja-JP" altLang="en-US" dirty="0">
                <a:solidFill>
                  <a:srgbClr val="000000"/>
                </a:solidFill>
                <a:latin typeface="たぬき油性マジック" panose="02000600000000000000" pitchFamily="2" charset="-128"/>
                <a:ea typeface="たぬき油性マジック" panose="02000600000000000000" pitchFamily="2" charset="-128"/>
                <a:cs typeface="ＭＳ Ｐゴシック" pitchFamily="50" charset="-128"/>
              </a:rPr>
              <a:t>：</a:t>
            </a:r>
            <a:r>
              <a:rPr lang="en-US" altLang="ja-JP" dirty="0">
                <a:solidFill>
                  <a:srgbClr val="000000"/>
                </a:solidFill>
                <a:latin typeface="たぬき油性マジック" panose="02000600000000000000" pitchFamily="2" charset="-128"/>
                <a:ea typeface="たぬき油性マジック" panose="02000600000000000000" pitchFamily="2" charset="-128"/>
                <a:cs typeface="ＭＳ Ｐゴシック" pitchFamily="50" charset="-128"/>
              </a:rPr>
              <a:t>00</a:t>
            </a:r>
            <a:r>
              <a:rPr lang="ja-JP" altLang="en-US" dirty="0">
                <a:solidFill>
                  <a:srgbClr val="000000"/>
                </a:solidFill>
                <a:latin typeface="たぬき油性マジック" panose="02000600000000000000" pitchFamily="2" charset="-128"/>
                <a:ea typeface="たぬき油性マジック" panose="02000600000000000000" pitchFamily="2" charset="-128"/>
                <a:cs typeface="ＭＳ Ｐゴシック" pitchFamily="50" charset="-128"/>
              </a:rPr>
              <a:t>～</a:t>
            </a:r>
            <a:r>
              <a:rPr lang="en-US" altLang="ja-JP" dirty="0">
                <a:solidFill>
                  <a:srgbClr val="000000"/>
                </a:solidFill>
                <a:latin typeface="たぬき油性マジック" panose="02000600000000000000" pitchFamily="2" charset="-128"/>
                <a:ea typeface="たぬき油性マジック" panose="02000600000000000000" pitchFamily="2" charset="-128"/>
                <a:cs typeface="ＭＳ Ｐゴシック" pitchFamily="50" charset="-128"/>
              </a:rPr>
              <a:t>17</a:t>
            </a:r>
            <a:r>
              <a:rPr lang="ja-JP" altLang="en-US" dirty="0">
                <a:solidFill>
                  <a:srgbClr val="000000"/>
                </a:solidFill>
                <a:latin typeface="たぬき油性マジック" panose="02000600000000000000" pitchFamily="2" charset="-128"/>
                <a:ea typeface="たぬき油性マジック" panose="02000600000000000000" pitchFamily="2" charset="-128"/>
                <a:cs typeface="ＭＳ Ｐゴシック" pitchFamily="50" charset="-128"/>
              </a:rPr>
              <a:t>：</a:t>
            </a:r>
            <a:r>
              <a:rPr lang="en-US" altLang="ja-JP" dirty="0">
                <a:solidFill>
                  <a:srgbClr val="000000"/>
                </a:solidFill>
                <a:latin typeface="たぬき油性マジック" panose="02000600000000000000" pitchFamily="2" charset="-128"/>
                <a:ea typeface="たぬき油性マジック" panose="02000600000000000000" pitchFamily="2" charset="-128"/>
                <a:cs typeface="ＭＳ Ｐゴシック" pitchFamily="50" charset="-128"/>
              </a:rPr>
              <a:t>00</a:t>
            </a:r>
            <a:r>
              <a:rPr lang="ja-JP" altLang="en-US" dirty="0">
                <a:solidFill>
                  <a:srgbClr val="000000"/>
                </a:solidFill>
                <a:latin typeface="たぬき油性マジック" panose="02000600000000000000" pitchFamily="2" charset="-128"/>
                <a:ea typeface="たぬき油性マジック" panose="02000600000000000000" pitchFamily="2" charset="-128"/>
                <a:cs typeface="ＭＳ Ｐゴシック" pitchFamily="50" charset="-128"/>
              </a:rPr>
              <a:t>　　</a:t>
            </a:r>
            <a:endParaRPr lang="en-US" altLang="ja-JP" dirty="0">
              <a:solidFill>
                <a:srgbClr val="000000"/>
              </a:solidFill>
              <a:latin typeface="たぬき油性マジック" panose="02000600000000000000" pitchFamily="2" charset="-128"/>
              <a:ea typeface="たぬき油性マジック" panose="02000600000000000000" pitchFamily="2" charset="-128"/>
              <a:cs typeface="ＭＳ Ｐゴシック" pitchFamily="50" charset="-128"/>
            </a:endParaRPr>
          </a:p>
          <a:p>
            <a:pPr defTabSz="914277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2800" dirty="0">
                <a:solidFill>
                  <a:srgbClr val="000000"/>
                </a:solidFill>
                <a:latin typeface="たぬき油性マジック" panose="02000600000000000000" pitchFamily="2" charset="-128"/>
                <a:ea typeface="たぬき油性マジック" panose="02000600000000000000" pitchFamily="2" charset="-128"/>
                <a:cs typeface="ＭＳ Ｐゴシック" pitchFamily="50" charset="-128"/>
              </a:rPr>
              <a:t>　　　　 </a:t>
            </a:r>
            <a:r>
              <a:rPr lang="ja-JP" altLang="en-US" sz="2600" dirty="0">
                <a:solidFill>
                  <a:srgbClr val="000000"/>
                </a:solidFill>
                <a:latin typeface="たぬき油性マジック" panose="02000600000000000000" pitchFamily="2" charset="-128"/>
                <a:ea typeface="たぬき油性マジック" panose="02000600000000000000" pitchFamily="2" charset="-128"/>
                <a:cs typeface="ＭＳ Ｐゴシック" pitchFamily="50" charset="-128"/>
              </a:rPr>
              <a:t>ｺﾐｭﾆｹｰｼｮﾝﾏｼﾞｯｸ教室</a:t>
            </a:r>
            <a:endParaRPr lang="en-US" altLang="ja-JP" sz="2600" dirty="0">
              <a:solidFill>
                <a:srgbClr val="000000"/>
              </a:solidFill>
              <a:latin typeface="たぬき油性マジック" panose="02000600000000000000" pitchFamily="2" charset="-128"/>
              <a:ea typeface="たぬき油性マジック" panose="02000600000000000000" pitchFamily="2" charset="-128"/>
              <a:cs typeface="ＭＳ Ｐゴシック" pitchFamily="50" charset="-128"/>
            </a:endParaRPr>
          </a:p>
          <a:p>
            <a:pPr defTabSz="914277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2800" dirty="0">
                <a:solidFill>
                  <a:srgbClr val="000000"/>
                </a:solidFill>
                <a:latin typeface="たぬき油性マジック" panose="02000600000000000000" pitchFamily="2" charset="-128"/>
                <a:ea typeface="たぬき油性マジック" panose="02000600000000000000" pitchFamily="2" charset="-128"/>
                <a:cs typeface="ＭＳ Ｐゴシック" pitchFamily="50" charset="-128"/>
              </a:rPr>
              <a:t>　　　　　　　　　 </a:t>
            </a:r>
            <a:r>
              <a:rPr lang="ja-JP" altLang="en-US" sz="2600" dirty="0">
                <a:solidFill>
                  <a:srgbClr val="000000"/>
                </a:solidFill>
                <a:latin typeface="たぬき油性マジック" panose="02000600000000000000" pitchFamily="2" charset="-128"/>
                <a:ea typeface="たぬき油性マジック" panose="02000600000000000000" pitchFamily="2" charset="-128"/>
                <a:cs typeface="ＭＳ Ｐゴシック" pitchFamily="50" charset="-128"/>
              </a:rPr>
              <a:t>￥</a:t>
            </a:r>
            <a:r>
              <a:rPr lang="en-US" altLang="ja-JP" sz="2600" dirty="0">
                <a:solidFill>
                  <a:srgbClr val="000000"/>
                </a:solidFill>
                <a:latin typeface="たぬき油性マジック" panose="02000600000000000000" pitchFamily="2" charset="-128"/>
                <a:ea typeface="たぬき油性マジック" panose="02000600000000000000" pitchFamily="2" charset="-128"/>
                <a:cs typeface="ＭＳ Ｐゴシック" pitchFamily="50" charset="-128"/>
              </a:rPr>
              <a:t>3,000</a:t>
            </a:r>
            <a:endParaRPr lang="ja-JP" altLang="en-US" sz="2600" dirty="0">
              <a:latin typeface="たぬき油性マジック" panose="02000600000000000000" pitchFamily="2" charset="-128"/>
              <a:ea typeface="たぬき油性マジック" panose="02000600000000000000" pitchFamily="2" charset="-128"/>
              <a:cs typeface="ＭＳ Ｐゴシック" pitchFamily="50" charset="-128"/>
            </a:endParaRPr>
          </a:p>
        </p:txBody>
      </p:sp>
      <p:sp>
        <p:nvSpPr>
          <p:cNvPr id="2" name="右中かっこ 1">
            <a:extLst>
              <a:ext uri="{FF2B5EF4-FFF2-40B4-BE49-F238E27FC236}">
                <a16:creationId xmlns:a16="http://schemas.microsoft.com/office/drawing/2014/main" xmlns="" id="{24C12327-B01A-4976-88E3-D7118DE66224}"/>
              </a:ext>
            </a:extLst>
          </p:cNvPr>
          <p:cNvSpPr/>
          <p:nvPr/>
        </p:nvSpPr>
        <p:spPr>
          <a:xfrm>
            <a:off x="7882759" y="1167205"/>
            <a:ext cx="115614" cy="876283"/>
          </a:xfrm>
          <a:prstGeom prst="rightBrac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3130995"/>
      </p:ext>
    </p:extLst>
  </p:cSld>
  <p:clrMapOvr>
    <a:masterClrMapping/>
  </p:clrMapOvr>
</p:sld>
</file>

<file path=ppt/theme/theme1.xml><?xml version="1.0" encoding="utf-8"?>
<a:theme xmlns:a="http://schemas.openxmlformats.org/drawingml/2006/main" name="ガイド入りテンプレートサンプル20130531三木さん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xmlns="" name="5.potx" id="{3F8E5C06-014F-4A13-A3C7-E133BECAFD1E}" vid="{BD152B00-4CFD-4022-8208-530F7579D794}"/>
    </a:ext>
  </a:extLst>
</a:theme>
</file>

<file path=ppt/theme/theme2.xml><?xml version="1.0" encoding="utf-8"?>
<a:theme xmlns:a="http://schemas.openxmlformats.org/drawingml/2006/main" name="1_ガイド入りテンプレートサンプル20130531三木さん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5.potx" id="{3F8E5C06-014F-4A13-A3C7-E133BECAFD1E}" vid="{BD152B00-4CFD-4022-8208-530F7579D794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53</Template>
  <TotalTime>0</TotalTime>
  <Words>127</Words>
  <Application>Microsoft Office PowerPoint</Application>
  <PresentationFormat>ユーザー設定</PresentationFormat>
  <Paragraphs>39</Paragraphs>
  <Slides>2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2</vt:i4>
      </vt:variant>
      <vt:variant>
        <vt:lpstr>スライド タイトル</vt:lpstr>
      </vt:variant>
      <vt:variant>
        <vt:i4>2</vt:i4>
      </vt:variant>
    </vt:vector>
  </HeadingPairs>
  <TitlesOfParts>
    <vt:vector size="4" baseType="lpstr">
      <vt:lpstr>ガイド入りテンプレートサンプル20130531三木さん</vt:lpstr>
      <vt:lpstr>1_ガイド入りテンプレートサンプル20130531三木さん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/>
  <cp:lastModifiedBy/>
  <cp:revision>1</cp:revision>
  <dcterms:created xsi:type="dcterms:W3CDTF">2014-04-30T02:42:20Z</dcterms:created>
  <dcterms:modified xsi:type="dcterms:W3CDTF">2018-04-03T02:59:39Z</dcterms:modified>
</cp:coreProperties>
</file>