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  <p:sldMasterId id="2147483689" r:id="rId2"/>
  </p:sldMasterIdLst>
  <p:notesMasterIdLst>
    <p:notesMasterId r:id="rId5"/>
  </p:notesMasterIdLst>
  <p:sldIdLst>
    <p:sldId id="262" r:id="rId3"/>
    <p:sldId id="261" r:id="rId4"/>
  </p:sldIdLst>
  <p:sldSz cx="10907713" cy="7775575"/>
  <p:notesSz cx="14295438" cy="20558125"/>
  <p:defaultTextStyle>
    <a:defPPr>
      <a:defRPr lang="ja-JP"/>
    </a:defPPr>
    <a:lvl1pPr marL="0" algn="l" defTabSz="10188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9435" algn="l" defTabSz="10188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18870" algn="l" defTabSz="10188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28305" algn="l" defTabSz="10188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37741" algn="l" defTabSz="10188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47176" algn="l" defTabSz="10188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56611" algn="l" defTabSz="10188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66046" algn="l" defTabSz="10188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75481" algn="l" defTabSz="10188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9">
          <p15:clr>
            <a:srgbClr val="A4A3A4"/>
          </p15:clr>
        </p15:guide>
        <p15:guide id="2" pos="34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197"/>
    <a:srgbClr val="FCE4F7"/>
    <a:srgbClr val="F9A5F9"/>
    <a:srgbClr val="FBD7F3"/>
    <a:srgbClr val="FFFFFF"/>
    <a:srgbClr val="000099"/>
    <a:srgbClr val="F0F4FA"/>
    <a:srgbClr val="E8EEF8"/>
    <a:srgbClr val="203864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4" d="100"/>
          <a:sy n="64" d="100"/>
        </p:scale>
        <p:origin x="-678" y="222"/>
      </p:cViewPr>
      <p:guideLst>
        <p:guide orient="horz" pos="2449"/>
        <p:guide pos="34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7"/>
            <a:ext cx="6194688" cy="1031476"/>
          </a:xfrm>
          <a:prstGeom prst="rect">
            <a:avLst/>
          </a:prstGeom>
        </p:spPr>
        <p:txBody>
          <a:bodyPr vert="horz" lIns="190497" tIns="95252" rIns="190497" bIns="95252" rtlCol="0"/>
          <a:lstStyle>
            <a:lvl1pPr algn="l">
              <a:defRPr sz="25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8097450" y="7"/>
            <a:ext cx="6194688" cy="1031476"/>
          </a:xfrm>
          <a:prstGeom prst="rect">
            <a:avLst/>
          </a:prstGeom>
        </p:spPr>
        <p:txBody>
          <a:bodyPr vert="horz" lIns="190497" tIns="95252" rIns="190497" bIns="95252" rtlCol="0"/>
          <a:lstStyle>
            <a:lvl1pPr algn="r">
              <a:defRPr sz="25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2018/4/3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8063" y="2566988"/>
            <a:ext cx="9739312" cy="694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90497" tIns="95252" rIns="190497" bIns="952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29545" y="9893600"/>
            <a:ext cx="11436350" cy="8094760"/>
          </a:xfrm>
          <a:prstGeom prst="rect">
            <a:avLst/>
          </a:prstGeom>
        </p:spPr>
        <p:txBody>
          <a:bodyPr vert="horz" lIns="190497" tIns="95252" rIns="190497" bIns="9525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19526657"/>
            <a:ext cx="6194688" cy="1031474"/>
          </a:xfrm>
          <a:prstGeom prst="rect">
            <a:avLst/>
          </a:prstGeom>
        </p:spPr>
        <p:txBody>
          <a:bodyPr vert="horz" lIns="190497" tIns="95252" rIns="190497" bIns="95252" rtlCol="0" anchor="b"/>
          <a:lstStyle>
            <a:lvl1pPr algn="l">
              <a:defRPr sz="25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8097450" y="19526657"/>
            <a:ext cx="6194688" cy="1031474"/>
          </a:xfrm>
          <a:prstGeom prst="rect">
            <a:avLst/>
          </a:prstGeom>
        </p:spPr>
        <p:txBody>
          <a:bodyPr vert="horz" lIns="190497" tIns="95252" rIns="190497" bIns="95252" rtlCol="0" anchor="b"/>
          <a:lstStyle>
            <a:lvl1pPr algn="r">
              <a:defRPr sz="25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7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09435" algn="l" defTabSz="101887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18870" algn="l" defTabSz="101887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28305" algn="l" defTabSz="101887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37741" algn="l" defTabSz="101887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47176" algn="l" defTabSz="101887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56611" algn="l" defTabSz="101887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566046" algn="l" defTabSz="101887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075481" algn="l" defTabSz="101887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9" y="1785129"/>
            <a:ext cx="6609239" cy="3797500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8" y="5729076"/>
            <a:ext cx="5831681" cy="2633505"/>
          </a:xfrm>
        </p:spPr>
        <p:txBody>
          <a:bodyPr/>
          <a:lstStyle>
            <a:lvl1pPr marL="0" indent="0" algn="ctr">
              <a:buNone/>
              <a:defRPr sz="2100"/>
            </a:lvl1pPr>
            <a:lvl2pPr marL="388705" indent="0" algn="ctr">
              <a:buNone/>
              <a:defRPr sz="1700"/>
            </a:lvl2pPr>
            <a:lvl3pPr marL="777409" indent="0" algn="ctr">
              <a:buNone/>
              <a:defRPr sz="1600"/>
            </a:lvl3pPr>
            <a:lvl4pPr marL="1166114" indent="0" algn="ctr">
              <a:buNone/>
              <a:defRPr sz="1400"/>
            </a:lvl4pPr>
            <a:lvl5pPr marL="1554820" indent="0" algn="ctr">
              <a:buNone/>
              <a:defRPr sz="1400"/>
            </a:lvl5pPr>
            <a:lvl6pPr marL="1943524" indent="0" algn="ctr">
              <a:buNone/>
              <a:defRPr sz="1400"/>
            </a:lvl6pPr>
            <a:lvl7pPr marL="2332229" indent="0" algn="ctr">
              <a:buNone/>
              <a:defRPr sz="1400"/>
            </a:lvl7pPr>
            <a:lvl8pPr marL="2720934" indent="0" algn="ctr">
              <a:buNone/>
              <a:defRPr sz="1400"/>
            </a:lvl8pPr>
            <a:lvl9pPr marL="3109639" indent="0" algn="ctr">
              <a:buNone/>
              <a:defRPr sz="14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944D0-87A0-497F-8D82-0A602BB46A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34310-321B-4699-8E59-705115CD8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274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20D0E-9BA4-499B-AB9C-2B5F681B1DA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736D9-ED9D-41E8-9D26-EE539FE0E29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61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399C-7826-42EC-B32A-877AEBE5748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FB6A2-CCFB-4F6D-A8C5-05F008DB8F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423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386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9" y="1785129"/>
            <a:ext cx="6609239" cy="3797500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8" y="5729076"/>
            <a:ext cx="5831681" cy="2633505"/>
          </a:xfrm>
        </p:spPr>
        <p:txBody>
          <a:bodyPr/>
          <a:lstStyle>
            <a:lvl1pPr marL="0" indent="0" algn="ctr">
              <a:buNone/>
              <a:defRPr sz="2100"/>
            </a:lvl1pPr>
            <a:lvl2pPr marL="388705" indent="0" algn="ctr">
              <a:buNone/>
              <a:defRPr sz="1700"/>
            </a:lvl2pPr>
            <a:lvl3pPr marL="777409" indent="0" algn="ctr">
              <a:buNone/>
              <a:defRPr sz="1600"/>
            </a:lvl3pPr>
            <a:lvl4pPr marL="1166114" indent="0" algn="ctr">
              <a:buNone/>
              <a:defRPr sz="1400"/>
            </a:lvl4pPr>
            <a:lvl5pPr marL="1554820" indent="0" algn="ctr">
              <a:buNone/>
              <a:defRPr sz="1400"/>
            </a:lvl5pPr>
            <a:lvl6pPr marL="1943524" indent="0" algn="ctr">
              <a:buNone/>
              <a:defRPr sz="1400"/>
            </a:lvl6pPr>
            <a:lvl7pPr marL="2332229" indent="0" algn="ctr">
              <a:buNone/>
              <a:defRPr sz="1400"/>
            </a:lvl7pPr>
            <a:lvl8pPr marL="2720934" indent="0" algn="ctr">
              <a:buNone/>
              <a:defRPr sz="1400"/>
            </a:lvl8pPr>
            <a:lvl9pPr marL="3109639" indent="0" algn="ctr">
              <a:buNone/>
              <a:defRPr sz="14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944D0-87A0-497F-8D82-0A602BB46A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34310-321B-4699-8E59-705115CD8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38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95670-C0B8-4EE0-A296-99B0FD9A55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FC2D9-DDB6-48FC-9CAD-E9EB89C531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097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3" y="2719358"/>
            <a:ext cx="6706433" cy="4537305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3" y="7299586"/>
            <a:ext cx="6706433" cy="2386061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  <a:lvl2pPr marL="3887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4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1661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548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435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322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209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096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480BF-FFFF-4D30-8183-64BA5E8C6D3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46183-1241-4C2B-A874-B25815DF29E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237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2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6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0247F-022E-45F6-9E1F-E61D9C4929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78A12-515F-46D2-A79F-6B40B8ADC3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128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88705" indent="0">
              <a:buNone/>
              <a:defRPr sz="1700" b="1"/>
            </a:lvl2pPr>
            <a:lvl3pPr marL="777409" indent="0">
              <a:buNone/>
              <a:defRPr sz="1600" b="1"/>
            </a:lvl3pPr>
            <a:lvl4pPr marL="1166114" indent="0">
              <a:buNone/>
              <a:defRPr sz="1400" b="1"/>
            </a:lvl4pPr>
            <a:lvl5pPr marL="1554820" indent="0">
              <a:buNone/>
              <a:defRPr sz="1400" b="1"/>
            </a:lvl5pPr>
            <a:lvl6pPr marL="1943524" indent="0">
              <a:buNone/>
              <a:defRPr sz="1400" b="1"/>
            </a:lvl6pPr>
            <a:lvl7pPr marL="2332229" indent="0">
              <a:buNone/>
              <a:defRPr sz="1400" b="1"/>
            </a:lvl7pPr>
            <a:lvl8pPr marL="2720934" indent="0">
              <a:buNone/>
              <a:defRPr sz="1400" b="1"/>
            </a:lvl8pPr>
            <a:lvl9pPr marL="3109639" indent="0">
              <a:buNone/>
              <a:defRPr sz="14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88705" indent="0">
              <a:buNone/>
              <a:defRPr sz="1700" b="1"/>
            </a:lvl2pPr>
            <a:lvl3pPr marL="777409" indent="0">
              <a:buNone/>
              <a:defRPr sz="1600" b="1"/>
            </a:lvl3pPr>
            <a:lvl4pPr marL="1166114" indent="0">
              <a:buNone/>
              <a:defRPr sz="1400" b="1"/>
            </a:lvl4pPr>
            <a:lvl5pPr marL="1554820" indent="0">
              <a:buNone/>
              <a:defRPr sz="1400" b="1"/>
            </a:lvl5pPr>
            <a:lvl6pPr marL="1943524" indent="0">
              <a:buNone/>
              <a:defRPr sz="1400" b="1"/>
            </a:lvl6pPr>
            <a:lvl7pPr marL="2332229" indent="0">
              <a:buNone/>
              <a:defRPr sz="1400" b="1"/>
            </a:lvl7pPr>
            <a:lvl8pPr marL="2720934" indent="0">
              <a:buNone/>
              <a:defRPr sz="1400" b="1"/>
            </a:lvl8pPr>
            <a:lvl9pPr marL="3109639" indent="0">
              <a:buNone/>
              <a:defRPr sz="14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3DBE-A92F-4BA2-AFDF-1F0349A32C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D1C0-7220-4899-A02E-5EDF3C7EE03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940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A79D4-13AC-4331-BBE0-27DB72F8B0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9283E-BFB3-4B6F-90D4-5A4EE82EAB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780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E6F91-7055-4A53-BCDD-CE5C1D77213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04DA0-8EEE-4502-AF13-1D7BE3483ED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39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95670-C0B8-4EE0-A296-99B0FD9A55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FC2D9-DDB6-48FC-9CAD-E9EB89C531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129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</p:spPr>
        <p:txBody>
          <a:bodyPr/>
          <a:lstStyle>
            <a:lvl1pPr marL="0" indent="0">
              <a:buNone/>
              <a:defRPr sz="1400"/>
            </a:lvl1pPr>
            <a:lvl2pPr marL="388705" indent="0">
              <a:buNone/>
              <a:defRPr sz="1200"/>
            </a:lvl2pPr>
            <a:lvl3pPr marL="777409" indent="0">
              <a:buNone/>
              <a:defRPr sz="1000"/>
            </a:lvl3pPr>
            <a:lvl4pPr marL="1166114" indent="0">
              <a:buNone/>
              <a:defRPr sz="900"/>
            </a:lvl4pPr>
            <a:lvl5pPr marL="1554820" indent="0">
              <a:buNone/>
              <a:defRPr sz="900"/>
            </a:lvl5pPr>
            <a:lvl6pPr marL="1943524" indent="0">
              <a:buNone/>
              <a:defRPr sz="900"/>
            </a:lvl6pPr>
            <a:lvl7pPr marL="2332229" indent="0">
              <a:buNone/>
              <a:defRPr sz="900"/>
            </a:lvl7pPr>
            <a:lvl8pPr marL="2720934" indent="0">
              <a:buNone/>
              <a:defRPr sz="900"/>
            </a:lvl8pPr>
            <a:lvl9pPr marL="310963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E5C0C-0476-490C-9B11-897FB43C85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3CDC6-F257-4EAC-9FB4-1BADA92634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776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00"/>
            </a:lvl1pPr>
            <a:lvl2pPr marL="388705" indent="0">
              <a:buNone/>
              <a:defRPr sz="2300"/>
            </a:lvl2pPr>
            <a:lvl3pPr marL="777409" indent="0">
              <a:buNone/>
              <a:defRPr sz="2100"/>
            </a:lvl3pPr>
            <a:lvl4pPr marL="1166114" indent="0">
              <a:buNone/>
              <a:defRPr sz="1700"/>
            </a:lvl4pPr>
            <a:lvl5pPr marL="1554820" indent="0">
              <a:buNone/>
              <a:defRPr sz="1700"/>
            </a:lvl5pPr>
            <a:lvl6pPr marL="1943524" indent="0">
              <a:buNone/>
              <a:defRPr sz="1700"/>
            </a:lvl6pPr>
            <a:lvl7pPr marL="2332229" indent="0">
              <a:buNone/>
              <a:defRPr sz="1700"/>
            </a:lvl7pPr>
            <a:lvl8pPr marL="2720934" indent="0">
              <a:buNone/>
              <a:defRPr sz="1700"/>
            </a:lvl8pPr>
            <a:lvl9pPr marL="3109639" indent="0">
              <a:buNone/>
              <a:defRPr sz="17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</p:spPr>
        <p:txBody>
          <a:bodyPr/>
          <a:lstStyle>
            <a:lvl1pPr marL="0" indent="0">
              <a:buNone/>
              <a:defRPr sz="1400"/>
            </a:lvl1pPr>
            <a:lvl2pPr marL="388705" indent="0">
              <a:buNone/>
              <a:defRPr sz="1200"/>
            </a:lvl2pPr>
            <a:lvl3pPr marL="777409" indent="0">
              <a:buNone/>
              <a:defRPr sz="1000"/>
            </a:lvl3pPr>
            <a:lvl4pPr marL="1166114" indent="0">
              <a:buNone/>
              <a:defRPr sz="900"/>
            </a:lvl4pPr>
            <a:lvl5pPr marL="1554820" indent="0">
              <a:buNone/>
              <a:defRPr sz="900"/>
            </a:lvl5pPr>
            <a:lvl6pPr marL="1943524" indent="0">
              <a:buNone/>
              <a:defRPr sz="900"/>
            </a:lvl6pPr>
            <a:lvl7pPr marL="2332229" indent="0">
              <a:buNone/>
              <a:defRPr sz="900"/>
            </a:lvl7pPr>
            <a:lvl8pPr marL="2720934" indent="0">
              <a:buNone/>
              <a:defRPr sz="900"/>
            </a:lvl8pPr>
            <a:lvl9pPr marL="310963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BDD56-D014-4EEA-A6EC-0DEDBBB9DC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BE95B-ED84-4348-A7AC-B198E95CDAA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4360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20D0E-9BA4-499B-AB9C-2B5F681B1DA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736D9-ED9D-41E8-9D26-EE539FE0E29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4928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6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6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3399C-7826-42EC-B32A-877AEBE5748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FB6A2-CCFB-4F6D-A8C5-05F008DB8F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4702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020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3" y="2719358"/>
            <a:ext cx="6706433" cy="4537305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3" y="7299586"/>
            <a:ext cx="6706433" cy="2386061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  <a:lvl2pPr marL="3887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4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1661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548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435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322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209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096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480BF-FFFF-4D30-8183-64BA5E8C6D3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46183-1241-4C2B-A874-B25815DF29E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04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2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6" y="2903674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0247F-022E-45F6-9E1F-E61D9C4929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78A12-515F-46D2-A79F-6B40B8ADC3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34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88705" indent="0">
              <a:buNone/>
              <a:defRPr sz="1700" b="1"/>
            </a:lvl2pPr>
            <a:lvl3pPr marL="777409" indent="0">
              <a:buNone/>
              <a:defRPr sz="1600" b="1"/>
            </a:lvl3pPr>
            <a:lvl4pPr marL="1166114" indent="0">
              <a:buNone/>
              <a:defRPr sz="1400" b="1"/>
            </a:lvl4pPr>
            <a:lvl5pPr marL="1554820" indent="0">
              <a:buNone/>
              <a:defRPr sz="1400" b="1"/>
            </a:lvl5pPr>
            <a:lvl6pPr marL="1943524" indent="0">
              <a:buNone/>
              <a:defRPr sz="1400" b="1"/>
            </a:lvl6pPr>
            <a:lvl7pPr marL="2332229" indent="0">
              <a:buNone/>
              <a:defRPr sz="1400" b="1"/>
            </a:lvl7pPr>
            <a:lvl8pPr marL="2720934" indent="0">
              <a:buNone/>
              <a:defRPr sz="1400" b="1"/>
            </a:lvl8pPr>
            <a:lvl9pPr marL="3109639" indent="0">
              <a:buNone/>
              <a:defRPr sz="14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88705" indent="0">
              <a:buNone/>
              <a:defRPr sz="1700" b="1"/>
            </a:lvl2pPr>
            <a:lvl3pPr marL="777409" indent="0">
              <a:buNone/>
              <a:defRPr sz="1600" b="1"/>
            </a:lvl3pPr>
            <a:lvl4pPr marL="1166114" indent="0">
              <a:buNone/>
              <a:defRPr sz="1400" b="1"/>
            </a:lvl4pPr>
            <a:lvl5pPr marL="1554820" indent="0">
              <a:buNone/>
              <a:defRPr sz="1400" b="1"/>
            </a:lvl5pPr>
            <a:lvl6pPr marL="1943524" indent="0">
              <a:buNone/>
              <a:defRPr sz="1400" b="1"/>
            </a:lvl6pPr>
            <a:lvl7pPr marL="2332229" indent="0">
              <a:buNone/>
              <a:defRPr sz="1400" b="1"/>
            </a:lvl7pPr>
            <a:lvl8pPr marL="2720934" indent="0">
              <a:buNone/>
              <a:defRPr sz="1400" b="1"/>
            </a:lvl8pPr>
            <a:lvl9pPr marL="3109639" indent="0">
              <a:buNone/>
              <a:defRPr sz="14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B3DBE-A92F-4BA2-AFDF-1F0349A32C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D1C0-7220-4899-A02E-5EDF3C7EE03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60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A79D4-13AC-4331-BBE0-27DB72F8B04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9283E-BFB3-4B6F-90D4-5A4EE82EAB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E6F91-7055-4A53-BCDD-CE5C1D77213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04DA0-8EEE-4502-AF13-1D7BE3483ED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60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</p:spPr>
        <p:txBody>
          <a:bodyPr/>
          <a:lstStyle>
            <a:lvl1pPr marL="0" indent="0">
              <a:buNone/>
              <a:defRPr sz="1400"/>
            </a:lvl1pPr>
            <a:lvl2pPr marL="388705" indent="0">
              <a:buNone/>
              <a:defRPr sz="1200"/>
            </a:lvl2pPr>
            <a:lvl3pPr marL="777409" indent="0">
              <a:buNone/>
              <a:defRPr sz="1000"/>
            </a:lvl3pPr>
            <a:lvl4pPr marL="1166114" indent="0">
              <a:buNone/>
              <a:defRPr sz="900"/>
            </a:lvl4pPr>
            <a:lvl5pPr marL="1554820" indent="0">
              <a:buNone/>
              <a:defRPr sz="900"/>
            </a:lvl5pPr>
            <a:lvl6pPr marL="1943524" indent="0">
              <a:buNone/>
              <a:defRPr sz="900"/>
            </a:lvl6pPr>
            <a:lvl7pPr marL="2332229" indent="0">
              <a:buNone/>
              <a:defRPr sz="900"/>
            </a:lvl7pPr>
            <a:lvl8pPr marL="2720934" indent="0">
              <a:buNone/>
              <a:defRPr sz="900"/>
            </a:lvl8pPr>
            <a:lvl9pPr marL="310963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E5C0C-0476-490C-9B11-897FB43C858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3CDC6-F257-4EAC-9FB4-1BADA926343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25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00"/>
            </a:lvl1pPr>
            <a:lvl2pPr marL="388705" indent="0">
              <a:buNone/>
              <a:defRPr sz="2300"/>
            </a:lvl2pPr>
            <a:lvl3pPr marL="777409" indent="0">
              <a:buNone/>
              <a:defRPr sz="2100"/>
            </a:lvl3pPr>
            <a:lvl4pPr marL="1166114" indent="0">
              <a:buNone/>
              <a:defRPr sz="1700"/>
            </a:lvl4pPr>
            <a:lvl5pPr marL="1554820" indent="0">
              <a:buNone/>
              <a:defRPr sz="1700"/>
            </a:lvl5pPr>
            <a:lvl6pPr marL="1943524" indent="0">
              <a:buNone/>
              <a:defRPr sz="1700"/>
            </a:lvl6pPr>
            <a:lvl7pPr marL="2332229" indent="0">
              <a:buNone/>
              <a:defRPr sz="1700"/>
            </a:lvl7pPr>
            <a:lvl8pPr marL="2720934" indent="0">
              <a:buNone/>
              <a:defRPr sz="1700"/>
            </a:lvl8pPr>
            <a:lvl9pPr marL="3109639" indent="0">
              <a:buNone/>
              <a:defRPr sz="17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5"/>
            <a:ext cx="2507825" cy="6062366"/>
          </a:xfrm>
        </p:spPr>
        <p:txBody>
          <a:bodyPr/>
          <a:lstStyle>
            <a:lvl1pPr marL="0" indent="0">
              <a:buNone/>
              <a:defRPr sz="1400"/>
            </a:lvl1pPr>
            <a:lvl2pPr marL="388705" indent="0">
              <a:buNone/>
              <a:defRPr sz="1200"/>
            </a:lvl2pPr>
            <a:lvl3pPr marL="777409" indent="0">
              <a:buNone/>
              <a:defRPr sz="1000"/>
            </a:lvl3pPr>
            <a:lvl4pPr marL="1166114" indent="0">
              <a:buNone/>
              <a:defRPr sz="900"/>
            </a:lvl4pPr>
            <a:lvl5pPr marL="1554820" indent="0">
              <a:buNone/>
              <a:defRPr sz="900"/>
            </a:lvl5pPr>
            <a:lvl6pPr marL="1943524" indent="0">
              <a:buNone/>
              <a:defRPr sz="900"/>
            </a:lvl6pPr>
            <a:lvl7pPr marL="2332229" indent="0">
              <a:buNone/>
              <a:defRPr sz="900"/>
            </a:lvl7pPr>
            <a:lvl8pPr marL="2720934" indent="0">
              <a:buNone/>
              <a:defRPr sz="900"/>
            </a:lvl8pPr>
            <a:lvl9pPr marL="310963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BDD56-D014-4EEA-A6EC-0DEDBBB9DC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BE95B-ED84-4348-A7AC-B198E95CDAA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30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888" y="414338"/>
            <a:ext cx="9405937" cy="1503362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888" y="2070100"/>
            <a:ext cx="9405937" cy="4933950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889" y="7205664"/>
            <a:ext cx="2454275" cy="4143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 defTabSz="1018870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2D030D-BC4F-4300-9C1D-DEF9FB5A657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1563" y="7205664"/>
            <a:ext cx="3684587" cy="4143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 defTabSz="1018870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2551" y="7205664"/>
            <a:ext cx="2454275" cy="4143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 defTabSz="1018870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EABC4-B37D-4B48-A645-B436E776B15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4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139"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277"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416"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554"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49" indent="-193649" algn="l" defTabSz="776184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534" indent="-193649" algn="l" defTabSz="77618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419" indent="-193649" algn="l" defTabSz="77618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305" indent="-193649" algn="l" defTabSz="77618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603" indent="-193649" algn="l" defTabSz="77618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7876" indent="-194353" algn="l" defTabSz="777409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26582" indent="-194353" algn="l" defTabSz="777409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15287" indent="-194353" algn="l" defTabSz="777409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91" indent="-194353" algn="l" defTabSz="777409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8705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409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6114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820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43524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32229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20934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9639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888" y="414338"/>
            <a:ext cx="9405937" cy="1503362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888" y="2070100"/>
            <a:ext cx="9405937" cy="4933950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889" y="7205664"/>
            <a:ext cx="2454275" cy="4143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 defTabSz="1018870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2D030D-BC4F-4300-9C1D-DEF9FB5A657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4/3/2018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1563" y="7205664"/>
            <a:ext cx="3684587" cy="4143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 defTabSz="1018870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2551" y="7205664"/>
            <a:ext cx="2454275" cy="414337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 defTabSz="1018870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EABC4-B37D-4B48-A645-B436E776B15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750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xStyles>
    <p:titleStyle>
      <a:lvl1pPr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139"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277"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416"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554" algn="l" defTabSz="776184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49" indent="-193649" algn="l" defTabSz="776184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534" indent="-193649" algn="l" defTabSz="77618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419" indent="-193649" algn="l" defTabSz="77618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305" indent="-193649" algn="l" defTabSz="77618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603" indent="-193649" algn="l" defTabSz="776184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7876" indent="-194353" algn="l" defTabSz="777409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26582" indent="-194353" algn="l" defTabSz="777409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15287" indent="-194353" algn="l" defTabSz="777409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91" indent="-194353" algn="l" defTabSz="777409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88705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409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6114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820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43524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32229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20934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9639" algn="l" defTabSz="777409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10904538" cy="77739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 defTabSz="1018733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9538" y="107950"/>
            <a:ext cx="10688637" cy="75580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 defTabSz="1018733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82564" y="180977"/>
            <a:ext cx="10544175" cy="741362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 defTabSz="1018733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1" name="PubRRectCallout"/>
          <p:cNvSpPr>
            <a:spLocks noEditPoints="1" noChangeArrowheads="1"/>
          </p:cNvSpPr>
          <p:nvPr/>
        </p:nvSpPr>
        <p:spPr bwMode="auto">
          <a:xfrm>
            <a:off x="2370139" y="1725615"/>
            <a:ext cx="6169025" cy="1601787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91416" tIns="45708" rIns="91416" bIns="45708"/>
          <a:lstStyle/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POINT1</a:t>
            </a:r>
          </a:p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endParaRPr lang="en-US" altLang="ja-JP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テンプレートのサイズは黒の枠</a:t>
            </a:r>
            <a:r>
              <a:rPr lang="en-US" altLang="ja-JP" sz="18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(303</a:t>
            </a:r>
            <a:r>
              <a:rPr lang="ja-JP" altLang="en-US" sz="18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en-US" altLang="ja-JP" sz="18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×426</a:t>
            </a:r>
            <a:r>
              <a:rPr lang="ja-JP" altLang="en-US" sz="18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㎜）で</a:t>
            </a:r>
          </a:p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作成しています。</a:t>
            </a:r>
          </a:p>
        </p:txBody>
      </p:sp>
      <p:sp>
        <p:nvSpPr>
          <p:cNvPr id="23" name="PubRRectCallout"/>
          <p:cNvSpPr>
            <a:spLocks noEditPoints="1" noChangeArrowheads="1"/>
          </p:cNvSpPr>
          <p:nvPr/>
        </p:nvSpPr>
        <p:spPr bwMode="auto">
          <a:xfrm>
            <a:off x="2370140" y="3606802"/>
            <a:ext cx="6167437" cy="1554163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  <a:effectLst>
            <a:outerShdw dist="107763" dir="2700000" algn="ctr" rotWithShape="0">
              <a:srgbClr val="FF0000"/>
            </a:outerShdw>
          </a:effectLst>
        </p:spPr>
        <p:txBody>
          <a:bodyPr lIns="91416" tIns="45708" rIns="91416" bIns="45708"/>
          <a:lstStyle/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POINT2</a:t>
            </a:r>
          </a:p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印刷物の仕上がりサイズは赤の枠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(297</a:t>
            </a:r>
            <a:r>
              <a:rPr lang="ja-JP" altLang="en-US" sz="18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en-US" altLang="ja-JP" sz="18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×420</a:t>
            </a:r>
            <a:r>
              <a:rPr lang="ja-JP" altLang="en-US" sz="18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㎜）で</a:t>
            </a:r>
          </a:p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作成しています。</a:t>
            </a:r>
          </a:p>
        </p:txBody>
      </p:sp>
      <p:sp>
        <p:nvSpPr>
          <p:cNvPr id="24" name="PubRRectCallout"/>
          <p:cNvSpPr>
            <a:spLocks noEditPoints="1" noChangeArrowheads="1"/>
          </p:cNvSpPr>
          <p:nvPr/>
        </p:nvSpPr>
        <p:spPr bwMode="auto">
          <a:xfrm>
            <a:off x="2370139" y="5448300"/>
            <a:ext cx="6169025" cy="1797050"/>
          </a:xfrm>
          <a:custGeom>
            <a:avLst/>
            <a:gdLst>
              <a:gd name="G0" fmla="+- 0 0 0"/>
              <a:gd name="G1" fmla="+- 8607 0 0"/>
              <a:gd name="T0" fmla="*/ 10800 w 21600"/>
              <a:gd name="T1" fmla="*/ 0 h 21600"/>
              <a:gd name="T2" fmla="*/ 0 w 21600"/>
              <a:gd name="T3" fmla="*/ 8638 h 21600"/>
              <a:gd name="T4" fmla="*/ 8607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8607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rgbClr val="0070C0"/>
            </a:solidFill>
            <a:miter lim="800000"/>
            <a:headEnd/>
            <a:tailEnd/>
          </a:ln>
          <a:effectLst>
            <a:outerShdw dist="107763" dir="2700000" algn="ctr" rotWithShape="0">
              <a:srgbClr val="0070C0"/>
            </a:outerShdw>
          </a:effectLst>
        </p:spPr>
        <p:txBody>
          <a:bodyPr lIns="91416" tIns="45708" rIns="91416" bIns="45708"/>
          <a:lstStyle/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b="1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POINT</a:t>
            </a:r>
            <a:r>
              <a:rPr lang="ja-JP" altLang="en-US" b="1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３</a:t>
            </a:r>
            <a:endParaRPr lang="en-US" altLang="ja-JP" b="1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endParaRPr lang="en-US" altLang="ja-JP" b="1" dirty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文字・イラスト・写真の絵柄等、仕上がりで切れては</a:t>
            </a:r>
          </a:p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いけない部分は、青の枠（</a:t>
            </a:r>
            <a:r>
              <a:rPr lang="en-US" altLang="ja-JP" sz="1800" b="1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293</a:t>
            </a:r>
            <a:r>
              <a:rPr lang="ja-JP" altLang="en-US" sz="1800" b="1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en-US" altLang="ja-JP" sz="1800" b="1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×412</a:t>
            </a:r>
            <a:r>
              <a:rPr lang="ja-JP" altLang="en-US" sz="1800" b="1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㎜）の中に</a:t>
            </a:r>
          </a:p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収めてください。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79514" y="427039"/>
            <a:ext cx="8550275" cy="98901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このテンプレートは</a:t>
            </a:r>
            <a:r>
              <a:rPr lang="en-US" altLang="ja-JP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A3</a:t>
            </a:r>
            <a:r>
              <a:rPr lang="ja-JP" altLang="en-US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サイズ</a:t>
            </a:r>
            <a:r>
              <a:rPr lang="en-US" altLang="ja-JP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(297</a:t>
            </a:r>
            <a:r>
              <a:rPr lang="ja-JP" altLang="en-US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㎜</a:t>
            </a:r>
            <a:r>
              <a:rPr lang="en-US" altLang="ja-JP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×420</a:t>
            </a:r>
            <a:r>
              <a:rPr lang="ja-JP" altLang="en-US" sz="1800" b="1" dirty="0">
                <a:solidFill>
                  <a:srgbClr val="404040"/>
                </a:solidFill>
                <a:latin typeface="HG丸ｺﾞｼｯｸM-PRO" pitchFamily="50" charset="-128"/>
                <a:ea typeface="HG丸ｺﾞｼｯｸM-PRO" pitchFamily="50" charset="-128"/>
              </a:rPr>
              <a:t>㎜）の印刷物を作る為のテンプレートです。ご利用にあたっては「ご利用ガイド」をお読みください。</a:t>
            </a:r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2" y="3382963"/>
            <a:ext cx="109077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6" tIns="45708" rIns="91416" bIns="45708"/>
          <a:lstStyle/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109538" y="5272088"/>
            <a:ext cx="106886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6" tIns="45708" rIns="91416" bIns="45708"/>
          <a:lstStyle/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163515" y="7316788"/>
            <a:ext cx="10580687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6" tIns="45708" rIns="91416" bIns="45708"/>
          <a:lstStyle/>
          <a:p>
            <a:pPr defTabSz="1017314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013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AutoShape 100"/>
          <p:cNvSpPr>
            <a:spLocks noChangeAspect="1" noChangeArrowheads="1" noTextEdit="1"/>
          </p:cNvSpPr>
          <p:nvPr/>
        </p:nvSpPr>
        <p:spPr bwMode="auto">
          <a:xfrm>
            <a:off x="-895349" y="-230188"/>
            <a:ext cx="11803063" cy="800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sz="1100"/>
          </a:p>
        </p:txBody>
      </p:sp>
      <p:sp>
        <p:nvSpPr>
          <p:cNvPr id="1126" name="Freeform 102"/>
          <p:cNvSpPr>
            <a:spLocks noEditPoints="1"/>
          </p:cNvSpPr>
          <p:nvPr/>
        </p:nvSpPr>
        <p:spPr bwMode="auto">
          <a:xfrm>
            <a:off x="-7937" y="14288"/>
            <a:ext cx="10915650" cy="7764463"/>
          </a:xfrm>
          <a:custGeom>
            <a:avLst/>
            <a:gdLst/>
            <a:ahLst/>
            <a:cxnLst>
              <a:cxn ang="0">
                <a:pos x="6648" y="228"/>
              </a:cxn>
              <a:cxn ang="0">
                <a:pos x="6648" y="4663"/>
              </a:cxn>
              <a:cxn ang="0">
                <a:pos x="228" y="4663"/>
              </a:cxn>
              <a:cxn ang="0">
                <a:pos x="228" y="228"/>
              </a:cxn>
              <a:cxn ang="0">
                <a:pos x="6648" y="228"/>
              </a:cxn>
              <a:cxn ang="0">
                <a:pos x="6876" y="0"/>
              </a:cxn>
              <a:cxn ang="0">
                <a:pos x="0" y="0"/>
              </a:cxn>
              <a:cxn ang="0">
                <a:pos x="0" y="4891"/>
              </a:cxn>
              <a:cxn ang="0">
                <a:pos x="6876" y="4891"/>
              </a:cxn>
              <a:cxn ang="0">
                <a:pos x="6876" y="0"/>
              </a:cxn>
              <a:cxn ang="0">
                <a:pos x="6876" y="0"/>
              </a:cxn>
            </a:cxnLst>
            <a:rect l="0" t="0" r="r" b="b"/>
            <a:pathLst>
              <a:path w="6876" h="4891">
                <a:moveTo>
                  <a:pt x="6648" y="228"/>
                </a:moveTo>
                <a:lnTo>
                  <a:pt x="6648" y="4663"/>
                </a:lnTo>
                <a:lnTo>
                  <a:pt x="228" y="4663"/>
                </a:lnTo>
                <a:lnTo>
                  <a:pt x="228" y="228"/>
                </a:lnTo>
                <a:lnTo>
                  <a:pt x="6648" y="228"/>
                </a:lnTo>
                <a:close/>
                <a:moveTo>
                  <a:pt x="6876" y="0"/>
                </a:moveTo>
                <a:lnTo>
                  <a:pt x="0" y="0"/>
                </a:lnTo>
                <a:lnTo>
                  <a:pt x="0" y="4891"/>
                </a:lnTo>
                <a:lnTo>
                  <a:pt x="6876" y="4891"/>
                </a:lnTo>
                <a:lnTo>
                  <a:pt x="6876" y="0"/>
                </a:lnTo>
                <a:lnTo>
                  <a:pt x="6876" y="0"/>
                </a:lnTo>
                <a:close/>
              </a:path>
            </a:pathLst>
          </a:custGeom>
          <a:solidFill>
            <a:srgbClr val="7ECEF4"/>
          </a:solidFill>
          <a:ln w="9525">
            <a:noFill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27" name="Rectangle 103"/>
          <p:cNvSpPr>
            <a:spLocks noChangeArrowheads="1"/>
          </p:cNvSpPr>
          <p:nvPr/>
        </p:nvSpPr>
        <p:spPr bwMode="auto">
          <a:xfrm>
            <a:off x="354013" y="376238"/>
            <a:ext cx="10191750" cy="704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28" name="Freeform 104"/>
          <p:cNvSpPr>
            <a:spLocks/>
          </p:cNvSpPr>
          <p:nvPr/>
        </p:nvSpPr>
        <p:spPr bwMode="auto">
          <a:xfrm>
            <a:off x="-7937" y="14288"/>
            <a:ext cx="10915650" cy="7764463"/>
          </a:xfrm>
          <a:custGeom>
            <a:avLst/>
            <a:gdLst/>
            <a:ahLst/>
            <a:cxnLst>
              <a:cxn ang="0">
                <a:pos x="6876" y="0"/>
              </a:cxn>
              <a:cxn ang="0">
                <a:pos x="0" y="0"/>
              </a:cxn>
              <a:cxn ang="0">
                <a:pos x="0" y="4891"/>
              </a:cxn>
              <a:cxn ang="0">
                <a:pos x="6876" y="4891"/>
              </a:cxn>
              <a:cxn ang="0">
                <a:pos x="6876" y="0"/>
              </a:cxn>
              <a:cxn ang="0">
                <a:pos x="6876" y="0"/>
              </a:cxn>
            </a:cxnLst>
            <a:rect l="0" t="0" r="r" b="b"/>
            <a:pathLst>
              <a:path w="6876" h="4891">
                <a:moveTo>
                  <a:pt x="6876" y="0"/>
                </a:moveTo>
                <a:lnTo>
                  <a:pt x="0" y="0"/>
                </a:lnTo>
                <a:lnTo>
                  <a:pt x="0" y="4891"/>
                </a:lnTo>
                <a:lnTo>
                  <a:pt x="6876" y="4891"/>
                </a:lnTo>
                <a:lnTo>
                  <a:pt x="6876" y="0"/>
                </a:lnTo>
                <a:lnTo>
                  <a:pt x="6876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62" name="Rectangle 138"/>
          <p:cNvSpPr>
            <a:spLocks noChangeArrowheads="1"/>
          </p:cNvSpPr>
          <p:nvPr/>
        </p:nvSpPr>
        <p:spPr bwMode="auto">
          <a:xfrm>
            <a:off x="487996" y="4766703"/>
            <a:ext cx="528518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0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4</a:t>
            </a:r>
            <a:r>
              <a:rPr lang="ja-JP" altLang="en-US" sz="40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月</a:t>
            </a:r>
            <a:r>
              <a:rPr lang="en-US" altLang="ja-JP" sz="40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7</a:t>
            </a:r>
            <a:r>
              <a:rPr lang="ja-JP" altLang="en-US" sz="40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日</a:t>
            </a:r>
            <a:r>
              <a:rPr lang="ja-JP" altLang="en-US" sz="4000" dirty="0">
                <a:solidFill>
                  <a:srgbClr val="0070C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土曜日</a:t>
            </a:r>
            <a:r>
              <a:rPr lang="en-US" altLang="ja-JP" sz="40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10</a:t>
            </a:r>
            <a:r>
              <a:rPr lang="ja-JP" altLang="en-US" sz="40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時から</a:t>
            </a:r>
            <a:endParaRPr lang="en-US" altLang="ja-JP" sz="4000" dirty="0">
              <a:solidFill>
                <a:srgbClr val="00000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  <a:cs typeface="ＭＳ Ｐゴシック" pitchFamily="50" charset="-128"/>
            </a:endParaRP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0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　 </a:t>
            </a:r>
            <a:r>
              <a:rPr lang="en-US" altLang="ja-JP" sz="40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8</a:t>
            </a:r>
            <a:r>
              <a:rPr lang="ja-JP" altLang="en-US" sz="40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日</a:t>
            </a:r>
            <a:r>
              <a:rPr lang="ja-JP" altLang="en-US" sz="4000" dirty="0">
                <a:solidFill>
                  <a:srgbClr val="C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日曜日</a:t>
            </a:r>
            <a:r>
              <a:rPr lang="en-US" altLang="ja-JP" sz="40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10</a:t>
            </a:r>
            <a:r>
              <a:rPr lang="ja-JP" altLang="en-US" sz="40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時から</a:t>
            </a:r>
            <a:endParaRPr lang="ja-JP" altLang="en-US" sz="4000" dirty="0">
              <a:latin typeface="たぬき油性マジック" panose="02000600000000000000" pitchFamily="2" charset="-128"/>
              <a:ea typeface="たぬき油性マジック" panose="02000600000000000000" pitchFamily="2" charset="-128"/>
              <a:cs typeface="ＭＳ Ｐゴシック" pitchFamily="50" charset="-128"/>
            </a:endParaRPr>
          </a:p>
        </p:txBody>
      </p:sp>
      <p:sp>
        <p:nvSpPr>
          <p:cNvPr id="1170" name="Rectangle 146"/>
          <p:cNvSpPr>
            <a:spLocks noChangeArrowheads="1"/>
          </p:cNvSpPr>
          <p:nvPr/>
        </p:nvSpPr>
        <p:spPr bwMode="auto">
          <a:xfrm>
            <a:off x="6116638" y="487983"/>
            <a:ext cx="1154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0070C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7</a:t>
            </a:r>
            <a:r>
              <a:rPr lang="ja-JP" altLang="en-US" dirty="0">
                <a:solidFill>
                  <a:srgbClr val="0070C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日土曜日</a:t>
            </a:r>
          </a:p>
        </p:txBody>
      </p:sp>
      <p:sp>
        <p:nvSpPr>
          <p:cNvPr id="1171" name="Rectangle 147"/>
          <p:cNvSpPr>
            <a:spLocks noChangeArrowheads="1"/>
          </p:cNvSpPr>
          <p:nvPr/>
        </p:nvSpPr>
        <p:spPr bwMode="auto">
          <a:xfrm>
            <a:off x="6116638" y="3564004"/>
            <a:ext cx="11541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C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8</a:t>
            </a:r>
            <a:r>
              <a:rPr lang="ja-JP" altLang="en-US" dirty="0">
                <a:solidFill>
                  <a:srgbClr val="C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日日曜日</a:t>
            </a:r>
          </a:p>
        </p:txBody>
      </p:sp>
      <p:pic>
        <p:nvPicPr>
          <p:cNvPr id="1181" name="Picture 1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9726" y="379983"/>
            <a:ext cx="5476875" cy="335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1" name="Rectangle 177"/>
          <p:cNvSpPr>
            <a:spLocks noChangeArrowheads="1"/>
          </p:cNvSpPr>
          <p:nvPr/>
        </p:nvSpPr>
        <p:spPr bwMode="auto">
          <a:xfrm>
            <a:off x="4051301" y="3787776"/>
            <a:ext cx="987200" cy="142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solidFill>
                  <a:srgbClr val="FFFFFF"/>
                </a:solidFill>
                <a:latin typeface="Osaka" charset="-128"/>
                <a:ea typeface="Osaka" charset="-128"/>
                <a:cs typeface="ＭＳ Ｐゴシック" pitchFamily="50" charset="-128"/>
              </a:rPr>
              <a:t>代表　○○　○○○</a:t>
            </a:r>
            <a:endParaRPr lang="ja-JP" altLang="en-US" sz="18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03" name="Line 179"/>
          <p:cNvSpPr>
            <a:spLocks noChangeShapeType="1"/>
          </p:cNvSpPr>
          <p:nvPr/>
        </p:nvSpPr>
        <p:spPr bwMode="auto">
          <a:xfrm>
            <a:off x="6029325" y="4471987"/>
            <a:ext cx="1588" cy="446088"/>
          </a:xfrm>
          <a:prstGeom prst="line">
            <a:avLst/>
          </a:prstGeom>
          <a:noFill/>
          <a:ln w="17463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4" name="Line 180"/>
          <p:cNvSpPr>
            <a:spLocks noChangeShapeType="1"/>
          </p:cNvSpPr>
          <p:nvPr/>
        </p:nvSpPr>
        <p:spPr bwMode="auto">
          <a:xfrm>
            <a:off x="6613525" y="4471987"/>
            <a:ext cx="1588" cy="446088"/>
          </a:xfrm>
          <a:prstGeom prst="line">
            <a:avLst/>
          </a:prstGeom>
          <a:noFill/>
          <a:ln w="17463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5" name="Line 181"/>
          <p:cNvSpPr>
            <a:spLocks noChangeShapeType="1"/>
          </p:cNvSpPr>
          <p:nvPr/>
        </p:nvSpPr>
        <p:spPr bwMode="auto">
          <a:xfrm>
            <a:off x="7199313" y="4471987"/>
            <a:ext cx="1588" cy="446088"/>
          </a:xfrm>
          <a:prstGeom prst="line">
            <a:avLst/>
          </a:prstGeom>
          <a:noFill/>
          <a:ln w="17463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6" name="Line 182"/>
          <p:cNvSpPr>
            <a:spLocks noChangeShapeType="1"/>
          </p:cNvSpPr>
          <p:nvPr/>
        </p:nvSpPr>
        <p:spPr bwMode="auto">
          <a:xfrm>
            <a:off x="7786688" y="4471987"/>
            <a:ext cx="1588" cy="446088"/>
          </a:xfrm>
          <a:prstGeom prst="line">
            <a:avLst/>
          </a:prstGeom>
          <a:noFill/>
          <a:ln w="17463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7" name="Line 183"/>
          <p:cNvSpPr>
            <a:spLocks noChangeShapeType="1"/>
          </p:cNvSpPr>
          <p:nvPr/>
        </p:nvSpPr>
        <p:spPr bwMode="auto">
          <a:xfrm>
            <a:off x="8372476" y="4471987"/>
            <a:ext cx="1588" cy="446088"/>
          </a:xfrm>
          <a:prstGeom prst="line">
            <a:avLst/>
          </a:prstGeom>
          <a:noFill/>
          <a:ln w="17463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8" name="Line 184"/>
          <p:cNvSpPr>
            <a:spLocks noChangeShapeType="1"/>
          </p:cNvSpPr>
          <p:nvPr/>
        </p:nvSpPr>
        <p:spPr bwMode="auto">
          <a:xfrm>
            <a:off x="8958264" y="4471987"/>
            <a:ext cx="1588" cy="446088"/>
          </a:xfrm>
          <a:prstGeom prst="line">
            <a:avLst/>
          </a:prstGeom>
          <a:noFill/>
          <a:ln w="17463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09" name="Line 185"/>
          <p:cNvSpPr>
            <a:spLocks noChangeShapeType="1"/>
          </p:cNvSpPr>
          <p:nvPr/>
        </p:nvSpPr>
        <p:spPr bwMode="auto">
          <a:xfrm>
            <a:off x="9542464" y="4471987"/>
            <a:ext cx="1588" cy="446088"/>
          </a:xfrm>
          <a:prstGeom prst="line">
            <a:avLst/>
          </a:prstGeom>
          <a:noFill/>
          <a:ln w="17463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10" name="Line 186"/>
          <p:cNvSpPr>
            <a:spLocks noChangeShapeType="1"/>
          </p:cNvSpPr>
          <p:nvPr/>
        </p:nvSpPr>
        <p:spPr bwMode="auto">
          <a:xfrm>
            <a:off x="10129838" y="4471987"/>
            <a:ext cx="1588" cy="446088"/>
          </a:xfrm>
          <a:prstGeom prst="line">
            <a:avLst/>
          </a:prstGeom>
          <a:noFill/>
          <a:ln w="17463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1" name="Rectangle 197"/>
          <p:cNvSpPr>
            <a:spLocks noChangeArrowheads="1"/>
          </p:cNvSpPr>
          <p:nvPr/>
        </p:nvSpPr>
        <p:spPr bwMode="auto">
          <a:xfrm>
            <a:off x="7115175" y="4886325"/>
            <a:ext cx="205184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  <a:cs typeface="ＭＳ Ｐゴシック" pitchFamily="50" charset="-128"/>
              </a:rPr>
              <a:t>起床</a:t>
            </a:r>
            <a:endParaRPr lang="ja-JP" altLang="en-US" sz="180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23" name="Rectangle 199"/>
          <p:cNvSpPr>
            <a:spLocks noChangeArrowheads="1"/>
          </p:cNvSpPr>
          <p:nvPr/>
        </p:nvSpPr>
        <p:spPr bwMode="auto">
          <a:xfrm>
            <a:off x="8288338" y="4886325"/>
            <a:ext cx="205184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  <a:cs typeface="ＭＳ Ｐゴシック" pitchFamily="50" charset="-128"/>
              </a:rPr>
              <a:t>起床</a:t>
            </a:r>
            <a:endParaRPr lang="ja-JP" altLang="en-US" sz="180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27" name="Freeform 203"/>
          <p:cNvSpPr>
            <a:spLocks/>
          </p:cNvSpPr>
          <p:nvPr/>
        </p:nvSpPr>
        <p:spPr bwMode="auto">
          <a:xfrm>
            <a:off x="5872164" y="3846513"/>
            <a:ext cx="4519613" cy="155575"/>
          </a:xfrm>
          <a:custGeom>
            <a:avLst/>
            <a:gdLst/>
            <a:ahLst/>
            <a:cxnLst>
              <a:cxn ang="0">
                <a:pos x="2847" y="66"/>
              </a:cxn>
              <a:cxn ang="0">
                <a:pos x="2816" y="61"/>
              </a:cxn>
              <a:cxn ang="0">
                <a:pos x="2726" y="54"/>
              </a:cxn>
              <a:cxn ang="0">
                <a:pos x="2662" y="50"/>
              </a:cxn>
              <a:cxn ang="0">
                <a:pos x="2586" y="48"/>
              </a:cxn>
              <a:cxn ang="0">
                <a:pos x="2403" y="46"/>
              </a:cxn>
              <a:cxn ang="0">
                <a:pos x="2299" y="47"/>
              </a:cxn>
              <a:cxn ang="0">
                <a:pos x="2188" y="48"/>
              </a:cxn>
              <a:cxn ang="0">
                <a:pos x="2130" y="50"/>
              </a:cxn>
              <a:cxn ang="0">
                <a:pos x="2070" y="53"/>
              </a:cxn>
              <a:cxn ang="0">
                <a:pos x="1948" y="56"/>
              </a:cxn>
              <a:cxn ang="0">
                <a:pos x="1884" y="58"/>
              </a:cxn>
              <a:cxn ang="0">
                <a:pos x="1821" y="60"/>
              </a:cxn>
              <a:cxn ang="0">
                <a:pos x="1690" y="66"/>
              </a:cxn>
              <a:cxn ang="0">
                <a:pos x="1425" y="78"/>
              </a:cxn>
              <a:cxn ang="0">
                <a:pos x="1159" y="90"/>
              </a:cxn>
              <a:cxn ang="0">
                <a:pos x="1028" y="94"/>
              </a:cxn>
              <a:cxn ang="0">
                <a:pos x="900" y="97"/>
              </a:cxn>
              <a:cxn ang="0">
                <a:pos x="778" y="98"/>
              </a:cxn>
              <a:cxn ang="0">
                <a:pos x="660" y="97"/>
              </a:cxn>
              <a:cxn ang="0">
                <a:pos x="547" y="94"/>
              </a:cxn>
              <a:cxn ang="0">
                <a:pos x="442" y="90"/>
              </a:cxn>
              <a:cxn ang="0">
                <a:pos x="346" y="81"/>
              </a:cxn>
              <a:cxn ang="0">
                <a:pos x="301" y="77"/>
              </a:cxn>
              <a:cxn ang="0">
                <a:pos x="259" y="73"/>
              </a:cxn>
              <a:cxn ang="0">
                <a:pos x="220" y="67"/>
              </a:cxn>
              <a:cxn ang="0">
                <a:pos x="120" y="48"/>
              </a:cxn>
              <a:cxn ang="0">
                <a:pos x="93" y="43"/>
              </a:cxn>
              <a:cxn ang="0">
                <a:pos x="32" y="27"/>
              </a:cxn>
              <a:cxn ang="0">
                <a:pos x="0" y="17"/>
              </a:cxn>
              <a:cxn ang="0">
                <a:pos x="33" y="23"/>
              </a:cxn>
              <a:cxn ang="0">
                <a:pos x="70" y="30"/>
              </a:cxn>
              <a:cxn ang="0">
                <a:pos x="121" y="37"/>
              </a:cxn>
              <a:cxn ang="0">
                <a:pos x="262" y="48"/>
              </a:cxn>
              <a:cxn ang="0">
                <a:pos x="304" y="50"/>
              </a:cxn>
              <a:cxn ang="0">
                <a:pos x="348" y="51"/>
              </a:cxn>
              <a:cxn ang="0">
                <a:pos x="443" y="53"/>
              </a:cxn>
              <a:cxn ang="0">
                <a:pos x="547" y="53"/>
              </a:cxn>
              <a:cxn ang="0">
                <a:pos x="658" y="51"/>
              </a:cxn>
              <a:cxn ang="0">
                <a:pos x="776" y="47"/>
              </a:cxn>
              <a:cxn ang="0">
                <a:pos x="899" y="41"/>
              </a:cxn>
              <a:cxn ang="0">
                <a:pos x="1025" y="36"/>
              </a:cxn>
              <a:cxn ang="0">
                <a:pos x="1156" y="30"/>
              </a:cxn>
              <a:cxn ang="0">
                <a:pos x="1423" y="16"/>
              </a:cxn>
              <a:cxn ang="0">
                <a:pos x="1555" y="10"/>
              </a:cxn>
              <a:cxn ang="0">
                <a:pos x="1689" y="4"/>
              </a:cxn>
              <a:cxn ang="0">
                <a:pos x="1820" y="1"/>
              </a:cxn>
              <a:cxn ang="0">
                <a:pos x="1884" y="0"/>
              </a:cxn>
              <a:cxn ang="0">
                <a:pos x="1946" y="0"/>
              </a:cxn>
              <a:cxn ang="0">
                <a:pos x="2070" y="0"/>
              </a:cxn>
              <a:cxn ang="0">
                <a:pos x="2130" y="1"/>
              </a:cxn>
              <a:cxn ang="0">
                <a:pos x="2188" y="1"/>
              </a:cxn>
              <a:cxn ang="0">
                <a:pos x="2299" y="4"/>
              </a:cxn>
              <a:cxn ang="0">
                <a:pos x="2405" y="10"/>
              </a:cxn>
              <a:cxn ang="0">
                <a:pos x="2587" y="24"/>
              </a:cxn>
              <a:cxn ang="0">
                <a:pos x="2664" y="33"/>
              </a:cxn>
              <a:cxn ang="0">
                <a:pos x="2728" y="41"/>
              </a:cxn>
              <a:cxn ang="0">
                <a:pos x="2818" y="58"/>
              </a:cxn>
              <a:cxn ang="0">
                <a:pos x="2840" y="64"/>
              </a:cxn>
              <a:cxn ang="0">
                <a:pos x="2847" y="66"/>
              </a:cxn>
            </a:cxnLst>
            <a:rect l="0" t="0" r="r" b="b"/>
            <a:pathLst>
              <a:path w="2847" h="98">
                <a:moveTo>
                  <a:pt x="2847" y="66"/>
                </a:moveTo>
                <a:lnTo>
                  <a:pt x="2847" y="66"/>
                </a:lnTo>
                <a:lnTo>
                  <a:pt x="2816" y="61"/>
                </a:lnTo>
                <a:lnTo>
                  <a:pt x="2816" y="61"/>
                </a:lnTo>
                <a:lnTo>
                  <a:pt x="2778" y="57"/>
                </a:lnTo>
                <a:lnTo>
                  <a:pt x="2726" y="54"/>
                </a:lnTo>
                <a:lnTo>
                  <a:pt x="2726" y="54"/>
                </a:lnTo>
                <a:lnTo>
                  <a:pt x="2662" y="50"/>
                </a:lnTo>
                <a:lnTo>
                  <a:pt x="2586" y="48"/>
                </a:lnTo>
                <a:lnTo>
                  <a:pt x="2586" y="48"/>
                </a:lnTo>
                <a:lnTo>
                  <a:pt x="2499" y="47"/>
                </a:lnTo>
                <a:lnTo>
                  <a:pt x="2403" y="46"/>
                </a:lnTo>
                <a:lnTo>
                  <a:pt x="2403" y="46"/>
                </a:lnTo>
                <a:lnTo>
                  <a:pt x="2299" y="47"/>
                </a:lnTo>
                <a:lnTo>
                  <a:pt x="2299" y="47"/>
                </a:lnTo>
                <a:lnTo>
                  <a:pt x="2188" y="48"/>
                </a:lnTo>
                <a:lnTo>
                  <a:pt x="2188" y="48"/>
                </a:lnTo>
                <a:lnTo>
                  <a:pt x="2130" y="50"/>
                </a:lnTo>
                <a:lnTo>
                  <a:pt x="2130" y="50"/>
                </a:lnTo>
                <a:lnTo>
                  <a:pt x="2070" y="53"/>
                </a:lnTo>
                <a:lnTo>
                  <a:pt x="2070" y="53"/>
                </a:lnTo>
                <a:lnTo>
                  <a:pt x="1948" y="56"/>
                </a:lnTo>
                <a:lnTo>
                  <a:pt x="1948" y="56"/>
                </a:lnTo>
                <a:lnTo>
                  <a:pt x="1884" y="58"/>
                </a:lnTo>
                <a:lnTo>
                  <a:pt x="1884" y="58"/>
                </a:lnTo>
                <a:lnTo>
                  <a:pt x="1821" y="60"/>
                </a:lnTo>
                <a:lnTo>
                  <a:pt x="1821" y="60"/>
                </a:lnTo>
                <a:lnTo>
                  <a:pt x="1690" y="66"/>
                </a:lnTo>
                <a:lnTo>
                  <a:pt x="1690" y="66"/>
                </a:lnTo>
                <a:lnTo>
                  <a:pt x="1425" y="78"/>
                </a:lnTo>
                <a:lnTo>
                  <a:pt x="1425" y="78"/>
                </a:lnTo>
                <a:lnTo>
                  <a:pt x="1159" y="90"/>
                </a:lnTo>
                <a:lnTo>
                  <a:pt x="1159" y="90"/>
                </a:lnTo>
                <a:lnTo>
                  <a:pt x="1028" y="94"/>
                </a:lnTo>
                <a:lnTo>
                  <a:pt x="1028" y="94"/>
                </a:lnTo>
                <a:lnTo>
                  <a:pt x="900" y="97"/>
                </a:lnTo>
                <a:lnTo>
                  <a:pt x="900" y="97"/>
                </a:lnTo>
                <a:lnTo>
                  <a:pt x="778" y="98"/>
                </a:lnTo>
                <a:lnTo>
                  <a:pt x="660" y="97"/>
                </a:lnTo>
                <a:lnTo>
                  <a:pt x="660" y="97"/>
                </a:lnTo>
                <a:lnTo>
                  <a:pt x="547" y="94"/>
                </a:lnTo>
                <a:lnTo>
                  <a:pt x="547" y="94"/>
                </a:lnTo>
                <a:lnTo>
                  <a:pt x="442" y="90"/>
                </a:lnTo>
                <a:lnTo>
                  <a:pt x="442" y="90"/>
                </a:lnTo>
                <a:lnTo>
                  <a:pt x="393" y="85"/>
                </a:lnTo>
                <a:lnTo>
                  <a:pt x="346" y="81"/>
                </a:lnTo>
                <a:lnTo>
                  <a:pt x="346" y="81"/>
                </a:lnTo>
                <a:lnTo>
                  <a:pt x="301" y="77"/>
                </a:lnTo>
                <a:lnTo>
                  <a:pt x="301" y="77"/>
                </a:lnTo>
                <a:lnTo>
                  <a:pt x="259" y="73"/>
                </a:lnTo>
                <a:lnTo>
                  <a:pt x="259" y="73"/>
                </a:lnTo>
                <a:lnTo>
                  <a:pt x="220" y="67"/>
                </a:lnTo>
                <a:lnTo>
                  <a:pt x="184" y="61"/>
                </a:lnTo>
                <a:lnTo>
                  <a:pt x="120" y="48"/>
                </a:lnTo>
                <a:lnTo>
                  <a:pt x="120" y="48"/>
                </a:lnTo>
                <a:lnTo>
                  <a:pt x="93" y="43"/>
                </a:lnTo>
                <a:lnTo>
                  <a:pt x="69" y="37"/>
                </a:lnTo>
                <a:lnTo>
                  <a:pt x="32" y="27"/>
                </a:lnTo>
                <a:lnTo>
                  <a:pt x="32" y="27"/>
                </a:lnTo>
                <a:lnTo>
                  <a:pt x="0" y="17"/>
                </a:lnTo>
                <a:lnTo>
                  <a:pt x="0" y="17"/>
                </a:lnTo>
                <a:lnTo>
                  <a:pt x="33" y="23"/>
                </a:lnTo>
                <a:lnTo>
                  <a:pt x="33" y="23"/>
                </a:lnTo>
                <a:lnTo>
                  <a:pt x="70" y="30"/>
                </a:lnTo>
                <a:lnTo>
                  <a:pt x="121" y="37"/>
                </a:lnTo>
                <a:lnTo>
                  <a:pt x="121" y="37"/>
                </a:lnTo>
                <a:lnTo>
                  <a:pt x="185" y="43"/>
                </a:lnTo>
                <a:lnTo>
                  <a:pt x="262" y="48"/>
                </a:lnTo>
                <a:lnTo>
                  <a:pt x="262" y="48"/>
                </a:lnTo>
                <a:lnTo>
                  <a:pt x="304" y="50"/>
                </a:lnTo>
                <a:lnTo>
                  <a:pt x="304" y="50"/>
                </a:lnTo>
                <a:lnTo>
                  <a:pt x="348" y="51"/>
                </a:lnTo>
                <a:lnTo>
                  <a:pt x="348" y="51"/>
                </a:lnTo>
                <a:lnTo>
                  <a:pt x="443" y="53"/>
                </a:lnTo>
                <a:lnTo>
                  <a:pt x="443" y="53"/>
                </a:lnTo>
                <a:lnTo>
                  <a:pt x="547" y="53"/>
                </a:lnTo>
                <a:lnTo>
                  <a:pt x="547" y="53"/>
                </a:lnTo>
                <a:lnTo>
                  <a:pt x="658" y="51"/>
                </a:lnTo>
                <a:lnTo>
                  <a:pt x="658" y="51"/>
                </a:lnTo>
                <a:lnTo>
                  <a:pt x="776" y="47"/>
                </a:lnTo>
                <a:lnTo>
                  <a:pt x="899" y="41"/>
                </a:lnTo>
                <a:lnTo>
                  <a:pt x="899" y="41"/>
                </a:lnTo>
                <a:lnTo>
                  <a:pt x="1025" y="36"/>
                </a:lnTo>
                <a:lnTo>
                  <a:pt x="1025" y="36"/>
                </a:lnTo>
                <a:lnTo>
                  <a:pt x="1156" y="30"/>
                </a:lnTo>
                <a:lnTo>
                  <a:pt x="1156" y="30"/>
                </a:lnTo>
                <a:lnTo>
                  <a:pt x="1423" y="16"/>
                </a:lnTo>
                <a:lnTo>
                  <a:pt x="1423" y="16"/>
                </a:lnTo>
                <a:lnTo>
                  <a:pt x="1555" y="10"/>
                </a:lnTo>
                <a:lnTo>
                  <a:pt x="1555" y="10"/>
                </a:lnTo>
                <a:lnTo>
                  <a:pt x="1689" y="4"/>
                </a:lnTo>
                <a:lnTo>
                  <a:pt x="1689" y="4"/>
                </a:lnTo>
                <a:lnTo>
                  <a:pt x="1820" y="1"/>
                </a:lnTo>
                <a:lnTo>
                  <a:pt x="1820" y="1"/>
                </a:lnTo>
                <a:lnTo>
                  <a:pt x="1884" y="0"/>
                </a:lnTo>
                <a:lnTo>
                  <a:pt x="1884" y="0"/>
                </a:lnTo>
                <a:lnTo>
                  <a:pt x="1946" y="0"/>
                </a:lnTo>
                <a:lnTo>
                  <a:pt x="1946" y="0"/>
                </a:lnTo>
                <a:lnTo>
                  <a:pt x="2070" y="0"/>
                </a:lnTo>
                <a:lnTo>
                  <a:pt x="2070" y="0"/>
                </a:lnTo>
                <a:lnTo>
                  <a:pt x="2130" y="1"/>
                </a:lnTo>
                <a:lnTo>
                  <a:pt x="2130" y="1"/>
                </a:lnTo>
                <a:lnTo>
                  <a:pt x="2188" y="1"/>
                </a:lnTo>
                <a:lnTo>
                  <a:pt x="2188" y="1"/>
                </a:lnTo>
                <a:lnTo>
                  <a:pt x="2299" y="4"/>
                </a:lnTo>
                <a:lnTo>
                  <a:pt x="2299" y="4"/>
                </a:lnTo>
                <a:lnTo>
                  <a:pt x="2405" y="10"/>
                </a:lnTo>
                <a:lnTo>
                  <a:pt x="2405" y="10"/>
                </a:lnTo>
                <a:lnTo>
                  <a:pt x="2500" y="16"/>
                </a:lnTo>
                <a:lnTo>
                  <a:pt x="2587" y="24"/>
                </a:lnTo>
                <a:lnTo>
                  <a:pt x="2587" y="24"/>
                </a:lnTo>
                <a:lnTo>
                  <a:pt x="2664" y="33"/>
                </a:lnTo>
                <a:lnTo>
                  <a:pt x="2728" y="41"/>
                </a:lnTo>
                <a:lnTo>
                  <a:pt x="2728" y="41"/>
                </a:lnTo>
                <a:lnTo>
                  <a:pt x="2779" y="50"/>
                </a:lnTo>
                <a:lnTo>
                  <a:pt x="2818" y="58"/>
                </a:lnTo>
                <a:lnTo>
                  <a:pt x="2818" y="58"/>
                </a:lnTo>
                <a:lnTo>
                  <a:pt x="2840" y="64"/>
                </a:lnTo>
                <a:lnTo>
                  <a:pt x="2840" y="64"/>
                </a:lnTo>
                <a:lnTo>
                  <a:pt x="2847" y="66"/>
                </a:lnTo>
                <a:lnTo>
                  <a:pt x="2847" y="66"/>
                </a:lnTo>
                <a:close/>
              </a:path>
            </a:pathLst>
          </a:custGeom>
          <a:solidFill>
            <a:srgbClr val="D3E9D5"/>
          </a:solidFill>
          <a:ln w="9525">
            <a:noFill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8" name="Freeform 204"/>
          <p:cNvSpPr>
            <a:spLocks/>
          </p:cNvSpPr>
          <p:nvPr/>
        </p:nvSpPr>
        <p:spPr bwMode="auto">
          <a:xfrm>
            <a:off x="5872164" y="3868738"/>
            <a:ext cx="4519613" cy="112713"/>
          </a:xfrm>
          <a:custGeom>
            <a:avLst/>
            <a:gdLst/>
            <a:ahLst/>
            <a:cxnLst>
              <a:cxn ang="0">
                <a:pos x="2847" y="52"/>
              </a:cxn>
              <a:cxn ang="0">
                <a:pos x="2816" y="46"/>
              </a:cxn>
              <a:cxn ang="0">
                <a:pos x="2726" y="36"/>
              </a:cxn>
              <a:cxn ang="0">
                <a:pos x="2662" y="32"/>
              </a:cxn>
              <a:cxn ang="0">
                <a:pos x="2586" y="27"/>
              </a:cxn>
              <a:cxn ang="0">
                <a:pos x="2403" y="22"/>
              </a:cxn>
              <a:cxn ang="0">
                <a:pos x="2299" y="22"/>
              </a:cxn>
              <a:cxn ang="0">
                <a:pos x="2188" y="22"/>
              </a:cxn>
              <a:cxn ang="0">
                <a:pos x="2130" y="23"/>
              </a:cxn>
              <a:cxn ang="0">
                <a:pos x="2070" y="24"/>
              </a:cxn>
              <a:cxn ang="0">
                <a:pos x="1948" y="27"/>
              </a:cxn>
              <a:cxn ang="0">
                <a:pos x="1884" y="27"/>
              </a:cxn>
              <a:cxn ang="0">
                <a:pos x="1820" y="30"/>
              </a:cxn>
              <a:cxn ang="0">
                <a:pos x="1690" y="34"/>
              </a:cxn>
              <a:cxn ang="0">
                <a:pos x="1424" y="47"/>
              </a:cxn>
              <a:cxn ang="0">
                <a:pos x="1158" y="60"/>
              </a:cxn>
              <a:cxn ang="0">
                <a:pos x="900" y="69"/>
              </a:cxn>
              <a:cxn ang="0">
                <a:pos x="776" y="70"/>
              </a:cxn>
              <a:cxn ang="0">
                <a:pos x="660" y="71"/>
              </a:cxn>
              <a:cxn ang="0">
                <a:pos x="443" y="66"/>
              </a:cxn>
              <a:cxn ang="0">
                <a:pos x="346" y="60"/>
              </a:cxn>
              <a:cxn ang="0">
                <a:pos x="259" y="52"/>
              </a:cxn>
              <a:cxn ang="0">
                <a:pos x="120" y="32"/>
              </a:cxn>
              <a:cxn ang="0">
                <a:pos x="93" y="26"/>
              </a:cxn>
              <a:cxn ang="0">
                <a:pos x="32" y="12"/>
              </a:cxn>
              <a:cxn ang="0">
                <a:pos x="0" y="3"/>
              </a:cxn>
              <a:cxn ang="0">
                <a:pos x="32" y="10"/>
              </a:cxn>
              <a:cxn ang="0">
                <a:pos x="70" y="17"/>
              </a:cxn>
              <a:cxn ang="0">
                <a:pos x="121" y="26"/>
              </a:cxn>
              <a:cxn ang="0">
                <a:pos x="261" y="40"/>
              </a:cxn>
              <a:cxn ang="0">
                <a:pos x="348" y="46"/>
              </a:cxn>
              <a:cxn ang="0">
                <a:pos x="443" y="49"/>
              </a:cxn>
              <a:cxn ang="0">
                <a:pos x="658" y="50"/>
              </a:cxn>
              <a:cxn ang="0">
                <a:pos x="776" y="47"/>
              </a:cxn>
              <a:cxn ang="0">
                <a:pos x="900" y="43"/>
              </a:cxn>
              <a:cxn ang="0">
                <a:pos x="1156" y="32"/>
              </a:cxn>
              <a:cxn ang="0">
                <a:pos x="1423" y="19"/>
              </a:cxn>
              <a:cxn ang="0">
                <a:pos x="1689" y="7"/>
              </a:cxn>
              <a:cxn ang="0">
                <a:pos x="1820" y="5"/>
              </a:cxn>
              <a:cxn ang="0">
                <a:pos x="1884" y="2"/>
              </a:cxn>
              <a:cxn ang="0">
                <a:pos x="1946" y="2"/>
              </a:cxn>
              <a:cxn ang="0">
                <a:pos x="2070" y="0"/>
              </a:cxn>
              <a:cxn ang="0">
                <a:pos x="2130" y="0"/>
              </a:cxn>
              <a:cxn ang="0">
                <a:pos x="2188" y="0"/>
              </a:cxn>
              <a:cxn ang="0">
                <a:pos x="2299" y="2"/>
              </a:cxn>
              <a:cxn ang="0">
                <a:pos x="2405" y="6"/>
              </a:cxn>
              <a:cxn ang="0">
                <a:pos x="2587" y="16"/>
              </a:cxn>
              <a:cxn ang="0">
                <a:pos x="2662" y="23"/>
              </a:cxn>
              <a:cxn ang="0">
                <a:pos x="2726" y="30"/>
              </a:cxn>
              <a:cxn ang="0">
                <a:pos x="2816" y="44"/>
              </a:cxn>
              <a:cxn ang="0">
                <a:pos x="2847" y="52"/>
              </a:cxn>
            </a:cxnLst>
            <a:rect l="0" t="0" r="r" b="b"/>
            <a:pathLst>
              <a:path w="2847" h="71">
                <a:moveTo>
                  <a:pt x="2847" y="52"/>
                </a:moveTo>
                <a:lnTo>
                  <a:pt x="2847" y="52"/>
                </a:lnTo>
                <a:lnTo>
                  <a:pt x="2816" y="46"/>
                </a:lnTo>
                <a:lnTo>
                  <a:pt x="2816" y="46"/>
                </a:lnTo>
                <a:lnTo>
                  <a:pt x="2778" y="42"/>
                </a:lnTo>
                <a:lnTo>
                  <a:pt x="2726" y="36"/>
                </a:lnTo>
                <a:lnTo>
                  <a:pt x="2726" y="36"/>
                </a:lnTo>
                <a:lnTo>
                  <a:pt x="2662" y="32"/>
                </a:lnTo>
                <a:lnTo>
                  <a:pt x="2586" y="27"/>
                </a:lnTo>
                <a:lnTo>
                  <a:pt x="2586" y="27"/>
                </a:lnTo>
                <a:lnTo>
                  <a:pt x="2500" y="24"/>
                </a:lnTo>
                <a:lnTo>
                  <a:pt x="2403" y="22"/>
                </a:lnTo>
                <a:lnTo>
                  <a:pt x="2403" y="22"/>
                </a:lnTo>
                <a:lnTo>
                  <a:pt x="2299" y="22"/>
                </a:lnTo>
                <a:lnTo>
                  <a:pt x="2188" y="22"/>
                </a:lnTo>
                <a:lnTo>
                  <a:pt x="2188" y="22"/>
                </a:lnTo>
                <a:lnTo>
                  <a:pt x="2130" y="23"/>
                </a:lnTo>
                <a:lnTo>
                  <a:pt x="2130" y="23"/>
                </a:lnTo>
                <a:lnTo>
                  <a:pt x="2070" y="24"/>
                </a:lnTo>
                <a:lnTo>
                  <a:pt x="2070" y="24"/>
                </a:lnTo>
                <a:lnTo>
                  <a:pt x="1948" y="27"/>
                </a:lnTo>
                <a:lnTo>
                  <a:pt x="1948" y="27"/>
                </a:lnTo>
                <a:lnTo>
                  <a:pt x="1884" y="27"/>
                </a:lnTo>
                <a:lnTo>
                  <a:pt x="1884" y="27"/>
                </a:lnTo>
                <a:lnTo>
                  <a:pt x="1820" y="30"/>
                </a:lnTo>
                <a:lnTo>
                  <a:pt x="1820" y="30"/>
                </a:lnTo>
                <a:lnTo>
                  <a:pt x="1690" y="34"/>
                </a:lnTo>
                <a:lnTo>
                  <a:pt x="1690" y="34"/>
                </a:lnTo>
                <a:lnTo>
                  <a:pt x="1424" y="47"/>
                </a:lnTo>
                <a:lnTo>
                  <a:pt x="1424" y="47"/>
                </a:lnTo>
                <a:lnTo>
                  <a:pt x="1158" y="60"/>
                </a:lnTo>
                <a:lnTo>
                  <a:pt x="1158" y="60"/>
                </a:lnTo>
                <a:lnTo>
                  <a:pt x="1028" y="64"/>
                </a:lnTo>
                <a:lnTo>
                  <a:pt x="900" y="69"/>
                </a:lnTo>
                <a:lnTo>
                  <a:pt x="900" y="69"/>
                </a:lnTo>
                <a:lnTo>
                  <a:pt x="776" y="70"/>
                </a:lnTo>
                <a:lnTo>
                  <a:pt x="660" y="71"/>
                </a:lnTo>
                <a:lnTo>
                  <a:pt x="660" y="71"/>
                </a:lnTo>
                <a:lnTo>
                  <a:pt x="547" y="69"/>
                </a:lnTo>
                <a:lnTo>
                  <a:pt x="443" y="66"/>
                </a:lnTo>
                <a:lnTo>
                  <a:pt x="443" y="66"/>
                </a:lnTo>
                <a:lnTo>
                  <a:pt x="346" y="60"/>
                </a:lnTo>
                <a:lnTo>
                  <a:pt x="259" y="52"/>
                </a:lnTo>
                <a:lnTo>
                  <a:pt x="259" y="52"/>
                </a:lnTo>
                <a:lnTo>
                  <a:pt x="184" y="42"/>
                </a:lnTo>
                <a:lnTo>
                  <a:pt x="120" y="32"/>
                </a:lnTo>
                <a:lnTo>
                  <a:pt x="120" y="32"/>
                </a:lnTo>
                <a:lnTo>
                  <a:pt x="93" y="26"/>
                </a:lnTo>
                <a:lnTo>
                  <a:pt x="69" y="22"/>
                </a:lnTo>
                <a:lnTo>
                  <a:pt x="32" y="12"/>
                </a:lnTo>
                <a:lnTo>
                  <a:pt x="32" y="12"/>
                </a:lnTo>
                <a:lnTo>
                  <a:pt x="0" y="3"/>
                </a:lnTo>
                <a:lnTo>
                  <a:pt x="0" y="3"/>
                </a:lnTo>
                <a:lnTo>
                  <a:pt x="32" y="10"/>
                </a:lnTo>
                <a:lnTo>
                  <a:pt x="32" y="10"/>
                </a:lnTo>
                <a:lnTo>
                  <a:pt x="70" y="17"/>
                </a:lnTo>
                <a:lnTo>
                  <a:pt x="121" y="26"/>
                </a:lnTo>
                <a:lnTo>
                  <a:pt x="121" y="26"/>
                </a:lnTo>
                <a:lnTo>
                  <a:pt x="185" y="34"/>
                </a:lnTo>
                <a:lnTo>
                  <a:pt x="261" y="40"/>
                </a:lnTo>
                <a:lnTo>
                  <a:pt x="261" y="40"/>
                </a:lnTo>
                <a:lnTo>
                  <a:pt x="348" y="46"/>
                </a:lnTo>
                <a:lnTo>
                  <a:pt x="443" y="49"/>
                </a:lnTo>
                <a:lnTo>
                  <a:pt x="443" y="49"/>
                </a:lnTo>
                <a:lnTo>
                  <a:pt x="547" y="50"/>
                </a:lnTo>
                <a:lnTo>
                  <a:pt x="658" y="50"/>
                </a:lnTo>
                <a:lnTo>
                  <a:pt x="658" y="50"/>
                </a:lnTo>
                <a:lnTo>
                  <a:pt x="776" y="47"/>
                </a:lnTo>
                <a:lnTo>
                  <a:pt x="900" y="43"/>
                </a:lnTo>
                <a:lnTo>
                  <a:pt x="900" y="43"/>
                </a:lnTo>
                <a:lnTo>
                  <a:pt x="1027" y="37"/>
                </a:lnTo>
                <a:lnTo>
                  <a:pt x="1156" y="32"/>
                </a:lnTo>
                <a:lnTo>
                  <a:pt x="1156" y="32"/>
                </a:lnTo>
                <a:lnTo>
                  <a:pt x="1423" y="19"/>
                </a:lnTo>
                <a:lnTo>
                  <a:pt x="1423" y="19"/>
                </a:lnTo>
                <a:lnTo>
                  <a:pt x="1689" y="7"/>
                </a:lnTo>
                <a:lnTo>
                  <a:pt x="1689" y="7"/>
                </a:lnTo>
                <a:lnTo>
                  <a:pt x="1820" y="5"/>
                </a:lnTo>
                <a:lnTo>
                  <a:pt x="1820" y="5"/>
                </a:lnTo>
                <a:lnTo>
                  <a:pt x="1884" y="2"/>
                </a:lnTo>
                <a:lnTo>
                  <a:pt x="1884" y="2"/>
                </a:lnTo>
                <a:lnTo>
                  <a:pt x="1946" y="2"/>
                </a:lnTo>
                <a:lnTo>
                  <a:pt x="1946" y="2"/>
                </a:lnTo>
                <a:lnTo>
                  <a:pt x="2070" y="0"/>
                </a:lnTo>
                <a:lnTo>
                  <a:pt x="2070" y="0"/>
                </a:lnTo>
                <a:lnTo>
                  <a:pt x="2130" y="0"/>
                </a:lnTo>
                <a:lnTo>
                  <a:pt x="2130" y="0"/>
                </a:lnTo>
                <a:lnTo>
                  <a:pt x="2188" y="0"/>
                </a:lnTo>
                <a:lnTo>
                  <a:pt x="2188" y="0"/>
                </a:lnTo>
                <a:lnTo>
                  <a:pt x="2299" y="2"/>
                </a:lnTo>
                <a:lnTo>
                  <a:pt x="2405" y="6"/>
                </a:lnTo>
                <a:lnTo>
                  <a:pt x="2405" y="6"/>
                </a:lnTo>
                <a:lnTo>
                  <a:pt x="2500" y="10"/>
                </a:lnTo>
                <a:lnTo>
                  <a:pt x="2587" y="16"/>
                </a:lnTo>
                <a:lnTo>
                  <a:pt x="2587" y="16"/>
                </a:lnTo>
                <a:lnTo>
                  <a:pt x="2662" y="23"/>
                </a:lnTo>
                <a:lnTo>
                  <a:pt x="2726" y="30"/>
                </a:lnTo>
                <a:lnTo>
                  <a:pt x="2726" y="30"/>
                </a:lnTo>
                <a:lnTo>
                  <a:pt x="2779" y="39"/>
                </a:lnTo>
                <a:lnTo>
                  <a:pt x="2816" y="44"/>
                </a:lnTo>
                <a:lnTo>
                  <a:pt x="2816" y="44"/>
                </a:lnTo>
                <a:lnTo>
                  <a:pt x="2847" y="52"/>
                </a:lnTo>
                <a:lnTo>
                  <a:pt x="2847" y="52"/>
                </a:lnTo>
                <a:close/>
              </a:path>
            </a:pathLst>
          </a:custGeom>
          <a:solidFill>
            <a:srgbClr val="13AE67"/>
          </a:solidFill>
          <a:ln w="9525">
            <a:noFill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29" name="Freeform 205"/>
          <p:cNvSpPr>
            <a:spLocks/>
          </p:cNvSpPr>
          <p:nvPr/>
        </p:nvSpPr>
        <p:spPr bwMode="auto">
          <a:xfrm>
            <a:off x="5872164" y="811213"/>
            <a:ext cx="4519613" cy="155575"/>
          </a:xfrm>
          <a:custGeom>
            <a:avLst/>
            <a:gdLst/>
            <a:ahLst/>
            <a:cxnLst>
              <a:cxn ang="0">
                <a:pos x="2847" y="66"/>
              </a:cxn>
              <a:cxn ang="0">
                <a:pos x="2816" y="61"/>
              </a:cxn>
              <a:cxn ang="0">
                <a:pos x="2726" y="53"/>
              </a:cxn>
              <a:cxn ang="0">
                <a:pos x="2662" y="50"/>
              </a:cxn>
              <a:cxn ang="0">
                <a:pos x="2586" y="47"/>
              </a:cxn>
              <a:cxn ang="0">
                <a:pos x="2403" y="46"/>
              </a:cxn>
              <a:cxn ang="0">
                <a:pos x="2299" y="46"/>
              </a:cxn>
              <a:cxn ang="0">
                <a:pos x="2188" y="49"/>
              </a:cxn>
              <a:cxn ang="0">
                <a:pos x="2130" y="50"/>
              </a:cxn>
              <a:cxn ang="0">
                <a:pos x="2070" y="51"/>
              </a:cxn>
              <a:cxn ang="0">
                <a:pos x="1948" y="56"/>
              </a:cxn>
              <a:cxn ang="0">
                <a:pos x="1884" y="57"/>
              </a:cxn>
              <a:cxn ang="0">
                <a:pos x="1821" y="60"/>
              </a:cxn>
              <a:cxn ang="0">
                <a:pos x="1690" y="66"/>
              </a:cxn>
              <a:cxn ang="0">
                <a:pos x="1425" y="79"/>
              </a:cxn>
              <a:cxn ang="0">
                <a:pos x="1159" y="90"/>
              </a:cxn>
              <a:cxn ang="0">
                <a:pos x="1028" y="94"/>
              </a:cxn>
              <a:cxn ang="0">
                <a:pos x="900" y="97"/>
              </a:cxn>
              <a:cxn ang="0">
                <a:pos x="778" y="98"/>
              </a:cxn>
              <a:cxn ang="0">
                <a:pos x="660" y="97"/>
              </a:cxn>
              <a:cxn ang="0">
                <a:pos x="547" y="94"/>
              </a:cxn>
              <a:cxn ang="0">
                <a:pos x="442" y="89"/>
              </a:cxn>
              <a:cxn ang="0">
                <a:pos x="346" y="81"/>
              </a:cxn>
              <a:cxn ang="0">
                <a:pos x="301" y="77"/>
              </a:cxn>
              <a:cxn ang="0">
                <a:pos x="259" y="71"/>
              </a:cxn>
              <a:cxn ang="0">
                <a:pos x="220" y="66"/>
              </a:cxn>
              <a:cxn ang="0">
                <a:pos x="120" y="49"/>
              </a:cxn>
              <a:cxn ang="0">
                <a:pos x="93" y="43"/>
              </a:cxn>
              <a:cxn ang="0">
                <a:pos x="32" y="26"/>
              </a:cxn>
              <a:cxn ang="0">
                <a:pos x="0" y="16"/>
              </a:cxn>
              <a:cxn ang="0">
                <a:pos x="33" y="23"/>
              </a:cxn>
              <a:cxn ang="0">
                <a:pos x="70" y="29"/>
              </a:cxn>
              <a:cxn ang="0">
                <a:pos x="121" y="36"/>
              </a:cxn>
              <a:cxn ang="0">
                <a:pos x="262" y="47"/>
              </a:cxn>
              <a:cxn ang="0">
                <a:pos x="304" y="50"/>
              </a:cxn>
              <a:cxn ang="0">
                <a:pos x="348" y="51"/>
              </a:cxn>
              <a:cxn ang="0">
                <a:pos x="443" y="53"/>
              </a:cxn>
              <a:cxn ang="0">
                <a:pos x="547" y="53"/>
              </a:cxn>
              <a:cxn ang="0">
                <a:pos x="658" y="50"/>
              </a:cxn>
              <a:cxn ang="0">
                <a:pos x="776" y="47"/>
              </a:cxn>
              <a:cxn ang="0">
                <a:pos x="899" y="42"/>
              </a:cxn>
              <a:cxn ang="0">
                <a:pos x="1025" y="36"/>
              </a:cxn>
              <a:cxn ang="0">
                <a:pos x="1156" y="29"/>
              </a:cxn>
              <a:cxn ang="0">
                <a:pos x="1423" y="16"/>
              </a:cxn>
              <a:cxn ang="0">
                <a:pos x="1555" y="10"/>
              </a:cxn>
              <a:cxn ang="0">
                <a:pos x="1689" y="5"/>
              </a:cxn>
              <a:cxn ang="0">
                <a:pos x="1820" y="2"/>
              </a:cxn>
              <a:cxn ang="0">
                <a:pos x="1884" y="0"/>
              </a:cxn>
              <a:cxn ang="0">
                <a:pos x="1946" y="0"/>
              </a:cxn>
              <a:cxn ang="0">
                <a:pos x="2070" y="0"/>
              </a:cxn>
              <a:cxn ang="0">
                <a:pos x="2130" y="0"/>
              </a:cxn>
              <a:cxn ang="0">
                <a:pos x="2188" y="2"/>
              </a:cxn>
              <a:cxn ang="0">
                <a:pos x="2299" y="5"/>
              </a:cxn>
              <a:cxn ang="0">
                <a:pos x="2405" y="10"/>
              </a:cxn>
              <a:cxn ang="0">
                <a:pos x="2587" y="23"/>
              </a:cxn>
              <a:cxn ang="0">
                <a:pos x="2664" y="32"/>
              </a:cxn>
              <a:cxn ang="0">
                <a:pos x="2728" y="42"/>
              </a:cxn>
              <a:cxn ang="0">
                <a:pos x="2818" y="57"/>
              </a:cxn>
              <a:cxn ang="0">
                <a:pos x="2840" y="63"/>
              </a:cxn>
              <a:cxn ang="0">
                <a:pos x="2847" y="66"/>
              </a:cxn>
            </a:cxnLst>
            <a:rect l="0" t="0" r="r" b="b"/>
            <a:pathLst>
              <a:path w="2847" h="98">
                <a:moveTo>
                  <a:pt x="2847" y="66"/>
                </a:moveTo>
                <a:lnTo>
                  <a:pt x="2847" y="66"/>
                </a:lnTo>
                <a:lnTo>
                  <a:pt x="2816" y="61"/>
                </a:lnTo>
                <a:lnTo>
                  <a:pt x="2816" y="61"/>
                </a:lnTo>
                <a:lnTo>
                  <a:pt x="2778" y="57"/>
                </a:lnTo>
                <a:lnTo>
                  <a:pt x="2726" y="53"/>
                </a:lnTo>
                <a:lnTo>
                  <a:pt x="2726" y="53"/>
                </a:lnTo>
                <a:lnTo>
                  <a:pt x="2662" y="50"/>
                </a:lnTo>
                <a:lnTo>
                  <a:pt x="2586" y="47"/>
                </a:lnTo>
                <a:lnTo>
                  <a:pt x="2586" y="47"/>
                </a:lnTo>
                <a:lnTo>
                  <a:pt x="2499" y="46"/>
                </a:lnTo>
                <a:lnTo>
                  <a:pt x="2403" y="46"/>
                </a:lnTo>
                <a:lnTo>
                  <a:pt x="2403" y="46"/>
                </a:lnTo>
                <a:lnTo>
                  <a:pt x="2299" y="46"/>
                </a:lnTo>
                <a:lnTo>
                  <a:pt x="2299" y="46"/>
                </a:lnTo>
                <a:lnTo>
                  <a:pt x="2188" y="49"/>
                </a:lnTo>
                <a:lnTo>
                  <a:pt x="2188" y="49"/>
                </a:lnTo>
                <a:lnTo>
                  <a:pt x="2130" y="50"/>
                </a:lnTo>
                <a:lnTo>
                  <a:pt x="2130" y="50"/>
                </a:lnTo>
                <a:lnTo>
                  <a:pt x="2070" y="51"/>
                </a:lnTo>
                <a:lnTo>
                  <a:pt x="2070" y="51"/>
                </a:lnTo>
                <a:lnTo>
                  <a:pt x="1948" y="56"/>
                </a:lnTo>
                <a:lnTo>
                  <a:pt x="1948" y="56"/>
                </a:lnTo>
                <a:lnTo>
                  <a:pt x="1884" y="57"/>
                </a:lnTo>
                <a:lnTo>
                  <a:pt x="1884" y="57"/>
                </a:lnTo>
                <a:lnTo>
                  <a:pt x="1821" y="60"/>
                </a:lnTo>
                <a:lnTo>
                  <a:pt x="1821" y="60"/>
                </a:lnTo>
                <a:lnTo>
                  <a:pt x="1690" y="66"/>
                </a:lnTo>
                <a:lnTo>
                  <a:pt x="1690" y="66"/>
                </a:lnTo>
                <a:lnTo>
                  <a:pt x="1425" y="79"/>
                </a:lnTo>
                <a:lnTo>
                  <a:pt x="1425" y="79"/>
                </a:lnTo>
                <a:lnTo>
                  <a:pt x="1159" y="90"/>
                </a:lnTo>
                <a:lnTo>
                  <a:pt x="1159" y="90"/>
                </a:lnTo>
                <a:lnTo>
                  <a:pt x="1028" y="94"/>
                </a:lnTo>
                <a:lnTo>
                  <a:pt x="1028" y="94"/>
                </a:lnTo>
                <a:lnTo>
                  <a:pt x="900" y="97"/>
                </a:lnTo>
                <a:lnTo>
                  <a:pt x="900" y="97"/>
                </a:lnTo>
                <a:lnTo>
                  <a:pt x="778" y="98"/>
                </a:lnTo>
                <a:lnTo>
                  <a:pt x="660" y="97"/>
                </a:lnTo>
                <a:lnTo>
                  <a:pt x="660" y="97"/>
                </a:lnTo>
                <a:lnTo>
                  <a:pt x="547" y="94"/>
                </a:lnTo>
                <a:lnTo>
                  <a:pt x="547" y="94"/>
                </a:lnTo>
                <a:lnTo>
                  <a:pt x="442" y="89"/>
                </a:lnTo>
                <a:lnTo>
                  <a:pt x="442" y="89"/>
                </a:lnTo>
                <a:lnTo>
                  <a:pt x="393" y="86"/>
                </a:lnTo>
                <a:lnTo>
                  <a:pt x="346" y="81"/>
                </a:lnTo>
                <a:lnTo>
                  <a:pt x="346" y="81"/>
                </a:lnTo>
                <a:lnTo>
                  <a:pt x="301" y="77"/>
                </a:lnTo>
                <a:lnTo>
                  <a:pt x="301" y="77"/>
                </a:lnTo>
                <a:lnTo>
                  <a:pt x="259" y="71"/>
                </a:lnTo>
                <a:lnTo>
                  <a:pt x="259" y="71"/>
                </a:lnTo>
                <a:lnTo>
                  <a:pt x="220" y="66"/>
                </a:lnTo>
                <a:lnTo>
                  <a:pt x="184" y="60"/>
                </a:lnTo>
                <a:lnTo>
                  <a:pt x="120" y="49"/>
                </a:lnTo>
                <a:lnTo>
                  <a:pt x="120" y="49"/>
                </a:lnTo>
                <a:lnTo>
                  <a:pt x="93" y="43"/>
                </a:lnTo>
                <a:lnTo>
                  <a:pt x="69" y="37"/>
                </a:lnTo>
                <a:lnTo>
                  <a:pt x="32" y="26"/>
                </a:lnTo>
                <a:lnTo>
                  <a:pt x="32" y="26"/>
                </a:lnTo>
                <a:lnTo>
                  <a:pt x="0" y="16"/>
                </a:lnTo>
                <a:lnTo>
                  <a:pt x="0" y="16"/>
                </a:lnTo>
                <a:lnTo>
                  <a:pt x="33" y="23"/>
                </a:lnTo>
                <a:lnTo>
                  <a:pt x="33" y="23"/>
                </a:lnTo>
                <a:lnTo>
                  <a:pt x="70" y="29"/>
                </a:lnTo>
                <a:lnTo>
                  <a:pt x="121" y="36"/>
                </a:lnTo>
                <a:lnTo>
                  <a:pt x="121" y="36"/>
                </a:lnTo>
                <a:lnTo>
                  <a:pt x="185" y="43"/>
                </a:lnTo>
                <a:lnTo>
                  <a:pt x="262" y="47"/>
                </a:lnTo>
                <a:lnTo>
                  <a:pt x="262" y="47"/>
                </a:lnTo>
                <a:lnTo>
                  <a:pt x="304" y="50"/>
                </a:lnTo>
                <a:lnTo>
                  <a:pt x="304" y="50"/>
                </a:lnTo>
                <a:lnTo>
                  <a:pt x="348" y="51"/>
                </a:lnTo>
                <a:lnTo>
                  <a:pt x="348" y="51"/>
                </a:lnTo>
                <a:lnTo>
                  <a:pt x="443" y="53"/>
                </a:lnTo>
                <a:lnTo>
                  <a:pt x="443" y="53"/>
                </a:lnTo>
                <a:lnTo>
                  <a:pt x="547" y="53"/>
                </a:lnTo>
                <a:lnTo>
                  <a:pt x="547" y="53"/>
                </a:lnTo>
                <a:lnTo>
                  <a:pt x="658" y="50"/>
                </a:lnTo>
                <a:lnTo>
                  <a:pt x="658" y="50"/>
                </a:lnTo>
                <a:lnTo>
                  <a:pt x="776" y="47"/>
                </a:lnTo>
                <a:lnTo>
                  <a:pt x="899" y="42"/>
                </a:lnTo>
                <a:lnTo>
                  <a:pt x="899" y="42"/>
                </a:lnTo>
                <a:lnTo>
                  <a:pt x="1025" y="36"/>
                </a:lnTo>
                <a:lnTo>
                  <a:pt x="1025" y="36"/>
                </a:lnTo>
                <a:lnTo>
                  <a:pt x="1156" y="29"/>
                </a:lnTo>
                <a:lnTo>
                  <a:pt x="1156" y="29"/>
                </a:lnTo>
                <a:lnTo>
                  <a:pt x="1423" y="16"/>
                </a:lnTo>
                <a:lnTo>
                  <a:pt x="1423" y="16"/>
                </a:lnTo>
                <a:lnTo>
                  <a:pt x="1555" y="10"/>
                </a:lnTo>
                <a:lnTo>
                  <a:pt x="1555" y="10"/>
                </a:lnTo>
                <a:lnTo>
                  <a:pt x="1689" y="5"/>
                </a:lnTo>
                <a:lnTo>
                  <a:pt x="1689" y="5"/>
                </a:lnTo>
                <a:lnTo>
                  <a:pt x="1820" y="2"/>
                </a:lnTo>
                <a:lnTo>
                  <a:pt x="1820" y="2"/>
                </a:lnTo>
                <a:lnTo>
                  <a:pt x="1884" y="0"/>
                </a:lnTo>
                <a:lnTo>
                  <a:pt x="1884" y="0"/>
                </a:lnTo>
                <a:lnTo>
                  <a:pt x="1946" y="0"/>
                </a:lnTo>
                <a:lnTo>
                  <a:pt x="1946" y="0"/>
                </a:lnTo>
                <a:lnTo>
                  <a:pt x="2070" y="0"/>
                </a:lnTo>
                <a:lnTo>
                  <a:pt x="2070" y="0"/>
                </a:lnTo>
                <a:lnTo>
                  <a:pt x="2130" y="0"/>
                </a:lnTo>
                <a:lnTo>
                  <a:pt x="2130" y="0"/>
                </a:lnTo>
                <a:lnTo>
                  <a:pt x="2188" y="2"/>
                </a:lnTo>
                <a:lnTo>
                  <a:pt x="2188" y="2"/>
                </a:lnTo>
                <a:lnTo>
                  <a:pt x="2299" y="5"/>
                </a:lnTo>
                <a:lnTo>
                  <a:pt x="2299" y="5"/>
                </a:lnTo>
                <a:lnTo>
                  <a:pt x="2405" y="10"/>
                </a:lnTo>
                <a:lnTo>
                  <a:pt x="2405" y="10"/>
                </a:lnTo>
                <a:lnTo>
                  <a:pt x="2500" y="16"/>
                </a:lnTo>
                <a:lnTo>
                  <a:pt x="2587" y="23"/>
                </a:lnTo>
                <a:lnTo>
                  <a:pt x="2587" y="23"/>
                </a:lnTo>
                <a:lnTo>
                  <a:pt x="2664" y="32"/>
                </a:lnTo>
                <a:lnTo>
                  <a:pt x="2728" y="42"/>
                </a:lnTo>
                <a:lnTo>
                  <a:pt x="2728" y="42"/>
                </a:lnTo>
                <a:lnTo>
                  <a:pt x="2779" y="50"/>
                </a:lnTo>
                <a:lnTo>
                  <a:pt x="2818" y="57"/>
                </a:lnTo>
                <a:lnTo>
                  <a:pt x="2818" y="57"/>
                </a:lnTo>
                <a:lnTo>
                  <a:pt x="2840" y="63"/>
                </a:lnTo>
                <a:lnTo>
                  <a:pt x="2840" y="63"/>
                </a:lnTo>
                <a:lnTo>
                  <a:pt x="2847" y="66"/>
                </a:lnTo>
                <a:lnTo>
                  <a:pt x="2847" y="66"/>
                </a:lnTo>
                <a:close/>
              </a:path>
            </a:pathLst>
          </a:custGeom>
          <a:solidFill>
            <a:srgbClr val="D3E9D5"/>
          </a:solidFill>
          <a:ln w="9525">
            <a:noFill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0" name="Freeform 206"/>
          <p:cNvSpPr>
            <a:spLocks/>
          </p:cNvSpPr>
          <p:nvPr/>
        </p:nvSpPr>
        <p:spPr bwMode="auto">
          <a:xfrm>
            <a:off x="5872164" y="833438"/>
            <a:ext cx="4519613" cy="111125"/>
          </a:xfrm>
          <a:custGeom>
            <a:avLst/>
            <a:gdLst/>
            <a:ahLst/>
            <a:cxnLst>
              <a:cxn ang="0">
                <a:pos x="2847" y="52"/>
              </a:cxn>
              <a:cxn ang="0">
                <a:pos x="2816" y="46"/>
              </a:cxn>
              <a:cxn ang="0">
                <a:pos x="2726" y="36"/>
              </a:cxn>
              <a:cxn ang="0">
                <a:pos x="2662" y="30"/>
              </a:cxn>
              <a:cxn ang="0">
                <a:pos x="2586" y="28"/>
              </a:cxn>
              <a:cxn ang="0">
                <a:pos x="2403" y="22"/>
              </a:cxn>
              <a:cxn ang="0">
                <a:pos x="2299" y="20"/>
              </a:cxn>
              <a:cxn ang="0">
                <a:pos x="2188" y="22"/>
              </a:cxn>
              <a:cxn ang="0">
                <a:pos x="2130" y="22"/>
              </a:cxn>
              <a:cxn ang="0">
                <a:pos x="2070" y="23"/>
              </a:cxn>
              <a:cxn ang="0">
                <a:pos x="1948" y="26"/>
              </a:cxn>
              <a:cxn ang="0">
                <a:pos x="1884" y="28"/>
              </a:cxn>
              <a:cxn ang="0">
                <a:pos x="1820" y="30"/>
              </a:cxn>
              <a:cxn ang="0">
                <a:pos x="1690" y="35"/>
              </a:cxn>
              <a:cxn ang="0">
                <a:pos x="1424" y="47"/>
              </a:cxn>
              <a:cxn ang="0">
                <a:pos x="1158" y="59"/>
              </a:cxn>
              <a:cxn ang="0">
                <a:pos x="900" y="67"/>
              </a:cxn>
              <a:cxn ang="0">
                <a:pos x="776" y="70"/>
              </a:cxn>
              <a:cxn ang="0">
                <a:pos x="660" y="70"/>
              </a:cxn>
              <a:cxn ang="0">
                <a:pos x="443" y="65"/>
              </a:cxn>
              <a:cxn ang="0">
                <a:pos x="346" y="59"/>
              </a:cxn>
              <a:cxn ang="0">
                <a:pos x="259" y="52"/>
              </a:cxn>
              <a:cxn ang="0">
                <a:pos x="120" y="32"/>
              </a:cxn>
              <a:cxn ang="0">
                <a:pos x="93" y="26"/>
              </a:cxn>
              <a:cxn ang="0">
                <a:pos x="32" y="12"/>
              </a:cxn>
              <a:cxn ang="0">
                <a:pos x="0" y="2"/>
              </a:cxn>
              <a:cxn ang="0">
                <a:pos x="32" y="10"/>
              </a:cxn>
              <a:cxn ang="0">
                <a:pos x="70" y="18"/>
              </a:cxn>
              <a:cxn ang="0">
                <a:pos x="121" y="26"/>
              </a:cxn>
              <a:cxn ang="0">
                <a:pos x="261" y="40"/>
              </a:cxn>
              <a:cxn ang="0">
                <a:pos x="348" y="46"/>
              </a:cxn>
              <a:cxn ang="0">
                <a:pos x="443" y="49"/>
              </a:cxn>
              <a:cxn ang="0">
                <a:pos x="658" y="49"/>
              </a:cxn>
              <a:cxn ang="0">
                <a:pos x="776" y="46"/>
              </a:cxn>
              <a:cxn ang="0">
                <a:pos x="900" y="43"/>
              </a:cxn>
              <a:cxn ang="0">
                <a:pos x="1156" y="32"/>
              </a:cxn>
              <a:cxn ang="0">
                <a:pos x="1423" y="19"/>
              </a:cxn>
              <a:cxn ang="0">
                <a:pos x="1689" y="8"/>
              </a:cxn>
              <a:cxn ang="0">
                <a:pos x="1820" y="3"/>
              </a:cxn>
              <a:cxn ang="0">
                <a:pos x="1884" y="2"/>
              </a:cxn>
              <a:cxn ang="0">
                <a:pos x="1946" y="2"/>
              </a:cxn>
              <a:cxn ang="0">
                <a:pos x="2070" y="0"/>
              </a:cxn>
              <a:cxn ang="0">
                <a:pos x="2130" y="0"/>
              </a:cxn>
              <a:cxn ang="0">
                <a:pos x="2188" y="0"/>
              </a:cxn>
              <a:cxn ang="0">
                <a:pos x="2299" y="2"/>
              </a:cxn>
              <a:cxn ang="0">
                <a:pos x="2405" y="6"/>
              </a:cxn>
              <a:cxn ang="0">
                <a:pos x="2587" y="16"/>
              </a:cxn>
              <a:cxn ang="0">
                <a:pos x="2662" y="23"/>
              </a:cxn>
              <a:cxn ang="0">
                <a:pos x="2726" y="30"/>
              </a:cxn>
              <a:cxn ang="0">
                <a:pos x="2816" y="45"/>
              </a:cxn>
              <a:cxn ang="0">
                <a:pos x="2847" y="52"/>
              </a:cxn>
            </a:cxnLst>
            <a:rect l="0" t="0" r="r" b="b"/>
            <a:pathLst>
              <a:path w="2847" h="70">
                <a:moveTo>
                  <a:pt x="2847" y="52"/>
                </a:moveTo>
                <a:lnTo>
                  <a:pt x="2847" y="52"/>
                </a:lnTo>
                <a:lnTo>
                  <a:pt x="2816" y="46"/>
                </a:lnTo>
                <a:lnTo>
                  <a:pt x="2816" y="46"/>
                </a:lnTo>
                <a:lnTo>
                  <a:pt x="2778" y="42"/>
                </a:lnTo>
                <a:lnTo>
                  <a:pt x="2726" y="36"/>
                </a:lnTo>
                <a:lnTo>
                  <a:pt x="2726" y="36"/>
                </a:lnTo>
                <a:lnTo>
                  <a:pt x="2662" y="30"/>
                </a:lnTo>
                <a:lnTo>
                  <a:pt x="2586" y="28"/>
                </a:lnTo>
                <a:lnTo>
                  <a:pt x="2586" y="28"/>
                </a:lnTo>
                <a:lnTo>
                  <a:pt x="2500" y="23"/>
                </a:lnTo>
                <a:lnTo>
                  <a:pt x="2403" y="22"/>
                </a:lnTo>
                <a:lnTo>
                  <a:pt x="2403" y="22"/>
                </a:lnTo>
                <a:lnTo>
                  <a:pt x="2299" y="20"/>
                </a:lnTo>
                <a:lnTo>
                  <a:pt x="2188" y="22"/>
                </a:lnTo>
                <a:lnTo>
                  <a:pt x="2188" y="22"/>
                </a:lnTo>
                <a:lnTo>
                  <a:pt x="2130" y="22"/>
                </a:lnTo>
                <a:lnTo>
                  <a:pt x="2130" y="22"/>
                </a:lnTo>
                <a:lnTo>
                  <a:pt x="2070" y="23"/>
                </a:lnTo>
                <a:lnTo>
                  <a:pt x="2070" y="23"/>
                </a:lnTo>
                <a:lnTo>
                  <a:pt x="1948" y="26"/>
                </a:lnTo>
                <a:lnTo>
                  <a:pt x="1948" y="26"/>
                </a:lnTo>
                <a:lnTo>
                  <a:pt x="1884" y="28"/>
                </a:lnTo>
                <a:lnTo>
                  <a:pt x="1884" y="28"/>
                </a:lnTo>
                <a:lnTo>
                  <a:pt x="1820" y="30"/>
                </a:lnTo>
                <a:lnTo>
                  <a:pt x="1820" y="30"/>
                </a:lnTo>
                <a:lnTo>
                  <a:pt x="1690" y="35"/>
                </a:lnTo>
                <a:lnTo>
                  <a:pt x="1690" y="35"/>
                </a:lnTo>
                <a:lnTo>
                  <a:pt x="1424" y="47"/>
                </a:lnTo>
                <a:lnTo>
                  <a:pt x="1424" y="47"/>
                </a:lnTo>
                <a:lnTo>
                  <a:pt x="1158" y="59"/>
                </a:lnTo>
                <a:lnTo>
                  <a:pt x="1158" y="59"/>
                </a:lnTo>
                <a:lnTo>
                  <a:pt x="1028" y="65"/>
                </a:lnTo>
                <a:lnTo>
                  <a:pt x="900" y="67"/>
                </a:lnTo>
                <a:lnTo>
                  <a:pt x="900" y="67"/>
                </a:lnTo>
                <a:lnTo>
                  <a:pt x="776" y="70"/>
                </a:lnTo>
                <a:lnTo>
                  <a:pt x="660" y="70"/>
                </a:lnTo>
                <a:lnTo>
                  <a:pt x="660" y="70"/>
                </a:lnTo>
                <a:lnTo>
                  <a:pt x="547" y="69"/>
                </a:lnTo>
                <a:lnTo>
                  <a:pt x="443" y="65"/>
                </a:lnTo>
                <a:lnTo>
                  <a:pt x="443" y="65"/>
                </a:lnTo>
                <a:lnTo>
                  <a:pt x="346" y="59"/>
                </a:lnTo>
                <a:lnTo>
                  <a:pt x="259" y="52"/>
                </a:lnTo>
                <a:lnTo>
                  <a:pt x="259" y="52"/>
                </a:lnTo>
                <a:lnTo>
                  <a:pt x="184" y="42"/>
                </a:lnTo>
                <a:lnTo>
                  <a:pt x="120" y="32"/>
                </a:lnTo>
                <a:lnTo>
                  <a:pt x="120" y="32"/>
                </a:lnTo>
                <a:lnTo>
                  <a:pt x="93" y="26"/>
                </a:lnTo>
                <a:lnTo>
                  <a:pt x="69" y="20"/>
                </a:lnTo>
                <a:lnTo>
                  <a:pt x="32" y="12"/>
                </a:lnTo>
                <a:lnTo>
                  <a:pt x="32" y="12"/>
                </a:lnTo>
                <a:lnTo>
                  <a:pt x="0" y="2"/>
                </a:lnTo>
                <a:lnTo>
                  <a:pt x="0" y="2"/>
                </a:lnTo>
                <a:lnTo>
                  <a:pt x="32" y="10"/>
                </a:lnTo>
                <a:lnTo>
                  <a:pt x="32" y="10"/>
                </a:lnTo>
                <a:lnTo>
                  <a:pt x="70" y="18"/>
                </a:lnTo>
                <a:lnTo>
                  <a:pt x="121" y="26"/>
                </a:lnTo>
                <a:lnTo>
                  <a:pt x="121" y="26"/>
                </a:lnTo>
                <a:lnTo>
                  <a:pt x="185" y="33"/>
                </a:lnTo>
                <a:lnTo>
                  <a:pt x="261" y="40"/>
                </a:lnTo>
                <a:lnTo>
                  <a:pt x="261" y="40"/>
                </a:lnTo>
                <a:lnTo>
                  <a:pt x="348" y="46"/>
                </a:lnTo>
                <a:lnTo>
                  <a:pt x="443" y="49"/>
                </a:lnTo>
                <a:lnTo>
                  <a:pt x="443" y="49"/>
                </a:lnTo>
                <a:lnTo>
                  <a:pt x="547" y="50"/>
                </a:lnTo>
                <a:lnTo>
                  <a:pt x="658" y="49"/>
                </a:lnTo>
                <a:lnTo>
                  <a:pt x="658" y="49"/>
                </a:lnTo>
                <a:lnTo>
                  <a:pt x="776" y="46"/>
                </a:lnTo>
                <a:lnTo>
                  <a:pt x="900" y="43"/>
                </a:lnTo>
                <a:lnTo>
                  <a:pt x="900" y="43"/>
                </a:lnTo>
                <a:lnTo>
                  <a:pt x="1027" y="37"/>
                </a:lnTo>
                <a:lnTo>
                  <a:pt x="1156" y="32"/>
                </a:lnTo>
                <a:lnTo>
                  <a:pt x="1156" y="32"/>
                </a:lnTo>
                <a:lnTo>
                  <a:pt x="1423" y="19"/>
                </a:lnTo>
                <a:lnTo>
                  <a:pt x="1423" y="19"/>
                </a:lnTo>
                <a:lnTo>
                  <a:pt x="1689" y="8"/>
                </a:lnTo>
                <a:lnTo>
                  <a:pt x="1689" y="8"/>
                </a:lnTo>
                <a:lnTo>
                  <a:pt x="1820" y="3"/>
                </a:lnTo>
                <a:lnTo>
                  <a:pt x="1820" y="3"/>
                </a:lnTo>
                <a:lnTo>
                  <a:pt x="1884" y="2"/>
                </a:lnTo>
                <a:lnTo>
                  <a:pt x="1884" y="2"/>
                </a:lnTo>
                <a:lnTo>
                  <a:pt x="1946" y="2"/>
                </a:lnTo>
                <a:lnTo>
                  <a:pt x="1946" y="2"/>
                </a:lnTo>
                <a:lnTo>
                  <a:pt x="2070" y="0"/>
                </a:lnTo>
                <a:lnTo>
                  <a:pt x="2070" y="0"/>
                </a:lnTo>
                <a:lnTo>
                  <a:pt x="2130" y="0"/>
                </a:lnTo>
                <a:lnTo>
                  <a:pt x="2130" y="0"/>
                </a:lnTo>
                <a:lnTo>
                  <a:pt x="2188" y="0"/>
                </a:lnTo>
                <a:lnTo>
                  <a:pt x="2188" y="0"/>
                </a:lnTo>
                <a:lnTo>
                  <a:pt x="2299" y="2"/>
                </a:lnTo>
                <a:lnTo>
                  <a:pt x="2405" y="6"/>
                </a:lnTo>
                <a:lnTo>
                  <a:pt x="2405" y="6"/>
                </a:lnTo>
                <a:lnTo>
                  <a:pt x="2500" y="10"/>
                </a:lnTo>
                <a:lnTo>
                  <a:pt x="2587" y="16"/>
                </a:lnTo>
                <a:lnTo>
                  <a:pt x="2587" y="16"/>
                </a:lnTo>
                <a:lnTo>
                  <a:pt x="2662" y="23"/>
                </a:lnTo>
                <a:lnTo>
                  <a:pt x="2726" y="30"/>
                </a:lnTo>
                <a:lnTo>
                  <a:pt x="2726" y="30"/>
                </a:lnTo>
                <a:lnTo>
                  <a:pt x="2779" y="37"/>
                </a:lnTo>
                <a:lnTo>
                  <a:pt x="2816" y="45"/>
                </a:lnTo>
                <a:lnTo>
                  <a:pt x="2816" y="45"/>
                </a:lnTo>
                <a:lnTo>
                  <a:pt x="2847" y="52"/>
                </a:lnTo>
                <a:lnTo>
                  <a:pt x="2847" y="52"/>
                </a:lnTo>
                <a:close/>
              </a:path>
            </a:pathLst>
          </a:custGeom>
          <a:solidFill>
            <a:srgbClr val="13AE67"/>
          </a:solidFill>
          <a:ln w="9525">
            <a:noFill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1" name="Rectangle 207"/>
          <p:cNvSpPr>
            <a:spLocks noChangeArrowheads="1"/>
          </p:cNvSpPr>
          <p:nvPr/>
        </p:nvSpPr>
        <p:spPr bwMode="auto">
          <a:xfrm>
            <a:off x="635461" y="3766045"/>
            <a:ext cx="279195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4800" dirty="0">
                <a:solidFill>
                  <a:srgbClr val="E85197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桜まつり</a:t>
            </a:r>
          </a:p>
        </p:txBody>
      </p:sp>
      <p:sp>
        <p:nvSpPr>
          <p:cNvPr id="1232" name="Freeform 208"/>
          <p:cNvSpPr>
            <a:spLocks/>
          </p:cNvSpPr>
          <p:nvPr/>
        </p:nvSpPr>
        <p:spPr bwMode="auto">
          <a:xfrm>
            <a:off x="466726" y="4479926"/>
            <a:ext cx="4519613" cy="155575"/>
          </a:xfrm>
          <a:custGeom>
            <a:avLst/>
            <a:gdLst/>
            <a:ahLst/>
            <a:cxnLst>
              <a:cxn ang="0">
                <a:pos x="2847" y="65"/>
              </a:cxn>
              <a:cxn ang="0">
                <a:pos x="2815" y="61"/>
              </a:cxn>
              <a:cxn ang="0">
                <a:pos x="2725" y="54"/>
              </a:cxn>
              <a:cxn ang="0">
                <a:pos x="2661" y="49"/>
              </a:cxn>
              <a:cxn ang="0">
                <a:pos x="2584" y="48"/>
              </a:cxn>
              <a:cxn ang="0">
                <a:pos x="2402" y="45"/>
              </a:cxn>
              <a:cxn ang="0">
                <a:pos x="2298" y="47"/>
              </a:cxn>
              <a:cxn ang="0">
                <a:pos x="2187" y="48"/>
              </a:cxn>
              <a:cxn ang="0">
                <a:pos x="2129" y="49"/>
              </a:cxn>
              <a:cxn ang="0">
                <a:pos x="2069" y="52"/>
              </a:cxn>
              <a:cxn ang="0">
                <a:pos x="1946" y="55"/>
              </a:cxn>
              <a:cxn ang="0">
                <a:pos x="1884" y="58"/>
              </a:cxn>
              <a:cxn ang="0">
                <a:pos x="1820" y="59"/>
              </a:cxn>
              <a:cxn ang="0">
                <a:pos x="1689" y="65"/>
              </a:cxn>
              <a:cxn ang="0">
                <a:pos x="1424" y="78"/>
              </a:cxn>
              <a:cxn ang="0">
                <a:pos x="1158" y="89"/>
              </a:cxn>
              <a:cxn ang="0">
                <a:pos x="1027" y="94"/>
              </a:cxn>
              <a:cxn ang="0">
                <a:pos x="900" y="98"/>
              </a:cxn>
              <a:cxn ang="0">
                <a:pos x="776" y="98"/>
              </a:cxn>
              <a:cxn ang="0">
                <a:pos x="658" y="98"/>
              </a:cxn>
              <a:cxn ang="0">
                <a:pos x="546" y="95"/>
              </a:cxn>
              <a:cxn ang="0">
                <a:pos x="440" y="89"/>
              </a:cxn>
              <a:cxn ang="0">
                <a:pos x="345" y="81"/>
              </a:cxn>
              <a:cxn ang="0">
                <a:pos x="301" y="77"/>
              </a:cxn>
              <a:cxn ang="0">
                <a:pos x="258" y="72"/>
              </a:cxn>
              <a:cxn ang="0">
                <a:pos x="220" y="67"/>
              </a:cxn>
              <a:cxn ang="0">
                <a:pos x="119" y="48"/>
              </a:cxn>
              <a:cxn ang="0">
                <a:pos x="91" y="42"/>
              </a:cxn>
              <a:cxn ang="0">
                <a:pos x="30" y="27"/>
              </a:cxn>
              <a:cxn ang="0">
                <a:pos x="0" y="17"/>
              </a:cxn>
              <a:cxn ang="0">
                <a:pos x="32" y="22"/>
              </a:cxn>
              <a:cxn ang="0">
                <a:pos x="69" y="30"/>
              </a:cxn>
              <a:cxn ang="0">
                <a:pos x="121" y="37"/>
              </a:cxn>
              <a:cxn ang="0">
                <a:pos x="261" y="48"/>
              </a:cxn>
              <a:cxn ang="0">
                <a:pos x="302" y="49"/>
              </a:cxn>
              <a:cxn ang="0">
                <a:pos x="346" y="51"/>
              </a:cxn>
              <a:cxn ang="0">
                <a:pos x="442" y="52"/>
              </a:cxn>
              <a:cxn ang="0">
                <a:pos x="546" y="52"/>
              </a:cxn>
              <a:cxn ang="0">
                <a:pos x="658" y="51"/>
              </a:cxn>
              <a:cxn ang="0">
                <a:pos x="775" y="47"/>
              </a:cxn>
              <a:cxn ang="0">
                <a:pos x="897" y="42"/>
              </a:cxn>
              <a:cxn ang="0">
                <a:pos x="1025" y="35"/>
              </a:cxn>
              <a:cxn ang="0">
                <a:pos x="1155" y="30"/>
              </a:cxn>
              <a:cxn ang="0">
                <a:pos x="1421" y="15"/>
              </a:cxn>
              <a:cxn ang="0">
                <a:pos x="1555" y="10"/>
              </a:cxn>
              <a:cxn ang="0">
                <a:pos x="1687" y="5"/>
              </a:cxn>
              <a:cxn ang="0">
                <a:pos x="1818" y="1"/>
              </a:cxn>
              <a:cxn ang="0">
                <a:pos x="1882" y="1"/>
              </a:cxn>
              <a:cxn ang="0">
                <a:pos x="1945" y="0"/>
              </a:cxn>
              <a:cxn ang="0">
                <a:pos x="2069" y="0"/>
              </a:cxn>
              <a:cxn ang="0">
                <a:pos x="2129" y="1"/>
              </a:cxn>
              <a:cxn ang="0">
                <a:pos x="2187" y="1"/>
              </a:cxn>
              <a:cxn ang="0">
                <a:pos x="2299" y="5"/>
              </a:cxn>
              <a:cxn ang="0">
                <a:pos x="2403" y="10"/>
              </a:cxn>
              <a:cxn ang="0">
                <a:pos x="2585" y="24"/>
              </a:cxn>
              <a:cxn ang="0">
                <a:pos x="2662" y="32"/>
              </a:cxn>
              <a:cxn ang="0">
                <a:pos x="2726" y="41"/>
              </a:cxn>
              <a:cxn ang="0">
                <a:pos x="2816" y="58"/>
              </a:cxn>
              <a:cxn ang="0">
                <a:pos x="2839" y="64"/>
              </a:cxn>
              <a:cxn ang="0">
                <a:pos x="2847" y="65"/>
              </a:cxn>
            </a:cxnLst>
            <a:rect l="0" t="0" r="r" b="b"/>
            <a:pathLst>
              <a:path w="2847" h="98">
                <a:moveTo>
                  <a:pt x="2847" y="65"/>
                </a:moveTo>
                <a:lnTo>
                  <a:pt x="2847" y="65"/>
                </a:lnTo>
                <a:lnTo>
                  <a:pt x="2815" y="61"/>
                </a:lnTo>
                <a:lnTo>
                  <a:pt x="2815" y="61"/>
                </a:lnTo>
                <a:lnTo>
                  <a:pt x="2776" y="57"/>
                </a:lnTo>
                <a:lnTo>
                  <a:pt x="2725" y="54"/>
                </a:lnTo>
                <a:lnTo>
                  <a:pt x="2725" y="54"/>
                </a:lnTo>
                <a:lnTo>
                  <a:pt x="2661" y="49"/>
                </a:lnTo>
                <a:lnTo>
                  <a:pt x="2584" y="48"/>
                </a:lnTo>
                <a:lnTo>
                  <a:pt x="2584" y="48"/>
                </a:lnTo>
                <a:lnTo>
                  <a:pt x="2499" y="47"/>
                </a:lnTo>
                <a:lnTo>
                  <a:pt x="2402" y="45"/>
                </a:lnTo>
                <a:lnTo>
                  <a:pt x="2402" y="45"/>
                </a:lnTo>
                <a:lnTo>
                  <a:pt x="2298" y="47"/>
                </a:lnTo>
                <a:lnTo>
                  <a:pt x="2298" y="47"/>
                </a:lnTo>
                <a:lnTo>
                  <a:pt x="2187" y="48"/>
                </a:lnTo>
                <a:lnTo>
                  <a:pt x="2187" y="48"/>
                </a:lnTo>
                <a:lnTo>
                  <a:pt x="2129" y="49"/>
                </a:lnTo>
                <a:lnTo>
                  <a:pt x="2129" y="49"/>
                </a:lnTo>
                <a:lnTo>
                  <a:pt x="2069" y="52"/>
                </a:lnTo>
                <a:lnTo>
                  <a:pt x="2069" y="52"/>
                </a:lnTo>
                <a:lnTo>
                  <a:pt x="1946" y="55"/>
                </a:lnTo>
                <a:lnTo>
                  <a:pt x="1946" y="55"/>
                </a:lnTo>
                <a:lnTo>
                  <a:pt x="1884" y="58"/>
                </a:lnTo>
                <a:lnTo>
                  <a:pt x="1884" y="58"/>
                </a:lnTo>
                <a:lnTo>
                  <a:pt x="1820" y="59"/>
                </a:lnTo>
                <a:lnTo>
                  <a:pt x="1820" y="59"/>
                </a:lnTo>
                <a:lnTo>
                  <a:pt x="1689" y="65"/>
                </a:lnTo>
                <a:lnTo>
                  <a:pt x="1689" y="65"/>
                </a:lnTo>
                <a:lnTo>
                  <a:pt x="1424" y="78"/>
                </a:lnTo>
                <a:lnTo>
                  <a:pt x="1424" y="78"/>
                </a:lnTo>
                <a:lnTo>
                  <a:pt x="1158" y="89"/>
                </a:lnTo>
                <a:lnTo>
                  <a:pt x="1158" y="89"/>
                </a:lnTo>
                <a:lnTo>
                  <a:pt x="1027" y="94"/>
                </a:lnTo>
                <a:lnTo>
                  <a:pt x="1027" y="94"/>
                </a:lnTo>
                <a:lnTo>
                  <a:pt x="900" y="98"/>
                </a:lnTo>
                <a:lnTo>
                  <a:pt x="900" y="98"/>
                </a:lnTo>
                <a:lnTo>
                  <a:pt x="776" y="98"/>
                </a:lnTo>
                <a:lnTo>
                  <a:pt x="658" y="98"/>
                </a:lnTo>
                <a:lnTo>
                  <a:pt x="658" y="98"/>
                </a:lnTo>
                <a:lnTo>
                  <a:pt x="546" y="95"/>
                </a:lnTo>
                <a:lnTo>
                  <a:pt x="546" y="95"/>
                </a:lnTo>
                <a:lnTo>
                  <a:pt x="440" y="89"/>
                </a:lnTo>
                <a:lnTo>
                  <a:pt x="440" y="89"/>
                </a:lnTo>
                <a:lnTo>
                  <a:pt x="392" y="85"/>
                </a:lnTo>
                <a:lnTo>
                  <a:pt x="345" y="81"/>
                </a:lnTo>
                <a:lnTo>
                  <a:pt x="345" y="81"/>
                </a:lnTo>
                <a:lnTo>
                  <a:pt x="301" y="77"/>
                </a:lnTo>
                <a:lnTo>
                  <a:pt x="301" y="77"/>
                </a:lnTo>
                <a:lnTo>
                  <a:pt x="258" y="72"/>
                </a:lnTo>
                <a:lnTo>
                  <a:pt x="258" y="72"/>
                </a:lnTo>
                <a:lnTo>
                  <a:pt x="220" y="67"/>
                </a:lnTo>
                <a:lnTo>
                  <a:pt x="183" y="61"/>
                </a:lnTo>
                <a:lnTo>
                  <a:pt x="119" y="48"/>
                </a:lnTo>
                <a:lnTo>
                  <a:pt x="119" y="48"/>
                </a:lnTo>
                <a:lnTo>
                  <a:pt x="91" y="42"/>
                </a:lnTo>
                <a:lnTo>
                  <a:pt x="67" y="37"/>
                </a:lnTo>
                <a:lnTo>
                  <a:pt x="30" y="27"/>
                </a:lnTo>
                <a:lnTo>
                  <a:pt x="30" y="27"/>
                </a:lnTo>
                <a:lnTo>
                  <a:pt x="0" y="17"/>
                </a:lnTo>
                <a:lnTo>
                  <a:pt x="0" y="17"/>
                </a:lnTo>
                <a:lnTo>
                  <a:pt x="32" y="22"/>
                </a:lnTo>
                <a:lnTo>
                  <a:pt x="32" y="22"/>
                </a:lnTo>
                <a:lnTo>
                  <a:pt x="69" y="30"/>
                </a:lnTo>
                <a:lnTo>
                  <a:pt x="121" y="37"/>
                </a:lnTo>
                <a:lnTo>
                  <a:pt x="121" y="37"/>
                </a:lnTo>
                <a:lnTo>
                  <a:pt x="185" y="42"/>
                </a:lnTo>
                <a:lnTo>
                  <a:pt x="261" y="48"/>
                </a:lnTo>
                <a:lnTo>
                  <a:pt x="261" y="48"/>
                </a:lnTo>
                <a:lnTo>
                  <a:pt x="302" y="49"/>
                </a:lnTo>
                <a:lnTo>
                  <a:pt x="302" y="49"/>
                </a:lnTo>
                <a:lnTo>
                  <a:pt x="346" y="51"/>
                </a:lnTo>
                <a:lnTo>
                  <a:pt x="346" y="51"/>
                </a:lnTo>
                <a:lnTo>
                  <a:pt x="442" y="52"/>
                </a:lnTo>
                <a:lnTo>
                  <a:pt x="442" y="52"/>
                </a:lnTo>
                <a:lnTo>
                  <a:pt x="546" y="52"/>
                </a:lnTo>
                <a:lnTo>
                  <a:pt x="546" y="52"/>
                </a:lnTo>
                <a:lnTo>
                  <a:pt x="658" y="51"/>
                </a:lnTo>
                <a:lnTo>
                  <a:pt x="658" y="51"/>
                </a:lnTo>
                <a:lnTo>
                  <a:pt x="775" y="47"/>
                </a:lnTo>
                <a:lnTo>
                  <a:pt x="897" y="42"/>
                </a:lnTo>
                <a:lnTo>
                  <a:pt x="897" y="42"/>
                </a:lnTo>
                <a:lnTo>
                  <a:pt x="1025" y="35"/>
                </a:lnTo>
                <a:lnTo>
                  <a:pt x="1025" y="35"/>
                </a:lnTo>
                <a:lnTo>
                  <a:pt x="1155" y="30"/>
                </a:lnTo>
                <a:lnTo>
                  <a:pt x="1155" y="30"/>
                </a:lnTo>
                <a:lnTo>
                  <a:pt x="1421" y="15"/>
                </a:lnTo>
                <a:lnTo>
                  <a:pt x="1421" y="15"/>
                </a:lnTo>
                <a:lnTo>
                  <a:pt x="1555" y="10"/>
                </a:lnTo>
                <a:lnTo>
                  <a:pt x="1555" y="10"/>
                </a:lnTo>
                <a:lnTo>
                  <a:pt x="1687" y="5"/>
                </a:lnTo>
                <a:lnTo>
                  <a:pt x="1687" y="5"/>
                </a:lnTo>
                <a:lnTo>
                  <a:pt x="1818" y="1"/>
                </a:lnTo>
                <a:lnTo>
                  <a:pt x="1818" y="1"/>
                </a:lnTo>
                <a:lnTo>
                  <a:pt x="1882" y="1"/>
                </a:lnTo>
                <a:lnTo>
                  <a:pt x="1882" y="1"/>
                </a:lnTo>
                <a:lnTo>
                  <a:pt x="1945" y="0"/>
                </a:lnTo>
                <a:lnTo>
                  <a:pt x="1945" y="0"/>
                </a:lnTo>
                <a:lnTo>
                  <a:pt x="2069" y="0"/>
                </a:lnTo>
                <a:lnTo>
                  <a:pt x="2069" y="0"/>
                </a:lnTo>
                <a:lnTo>
                  <a:pt x="2129" y="1"/>
                </a:lnTo>
                <a:lnTo>
                  <a:pt x="2129" y="1"/>
                </a:lnTo>
                <a:lnTo>
                  <a:pt x="2187" y="1"/>
                </a:lnTo>
                <a:lnTo>
                  <a:pt x="2187" y="1"/>
                </a:lnTo>
                <a:lnTo>
                  <a:pt x="2299" y="5"/>
                </a:lnTo>
                <a:lnTo>
                  <a:pt x="2299" y="5"/>
                </a:lnTo>
                <a:lnTo>
                  <a:pt x="2403" y="10"/>
                </a:lnTo>
                <a:lnTo>
                  <a:pt x="2403" y="10"/>
                </a:lnTo>
                <a:lnTo>
                  <a:pt x="2500" y="17"/>
                </a:lnTo>
                <a:lnTo>
                  <a:pt x="2585" y="24"/>
                </a:lnTo>
                <a:lnTo>
                  <a:pt x="2585" y="24"/>
                </a:lnTo>
                <a:lnTo>
                  <a:pt x="2662" y="32"/>
                </a:lnTo>
                <a:lnTo>
                  <a:pt x="2726" y="41"/>
                </a:lnTo>
                <a:lnTo>
                  <a:pt x="2726" y="41"/>
                </a:lnTo>
                <a:lnTo>
                  <a:pt x="2778" y="49"/>
                </a:lnTo>
                <a:lnTo>
                  <a:pt x="2816" y="58"/>
                </a:lnTo>
                <a:lnTo>
                  <a:pt x="2816" y="58"/>
                </a:lnTo>
                <a:lnTo>
                  <a:pt x="2839" y="64"/>
                </a:lnTo>
                <a:lnTo>
                  <a:pt x="2839" y="64"/>
                </a:lnTo>
                <a:lnTo>
                  <a:pt x="2847" y="65"/>
                </a:lnTo>
                <a:lnTo>
                  <a:pt x="2847" y="65"/>
                </a:lnTo>
                <a:close/>
              </a:path>
            </a:pathLst>
          </a:custGeom>
          <a:solidFill>
            <a:srgbClr val="D3E9D5"/>
          </a:solidFill>
          <a:ln w="9525">
            <a:noFill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3" name="Freeform 209"/>
          <p:cNvSpPr>
            <a:spLocks/>
          </p:cNvSpPr>
          <p:nvPr/>
        </p:nvSpPr>
        <p:spPr bwMode="auto">
          <a:xfrm>
            <a:off x="466726" y="4502151"/>
            <a:ext cx="4519613" cy="112713"/>
          </a:xfrm>
          <a:custGeom>
            <a:avLst/>
            <a:gdLst/>
            <a:ahLst/>
            <a:cxnLst>
              <a:cxn ang="0">
                <a:pos x="2847" y="51"/>
              </a:cxn>
              <a:cxn ang="0">
                <a:pos x="2815" y="47"/>
              </a:cxn>
              <a:cxn ang="0">
                <a:pos x="2725" y="35"/>
              </a:cxn>
              <a:cxn ang="0">
                <a:pos x="2661" y="31"/>
              </a:cxn>
              <a:cxn ang="0">
                <a:pos x="2585" y="27"/>
              </a:cxn>
              <a:cxn ang="0">
                <a:pos x="2403" y="21"/>
              </a:cxn>
              <a:cxn ang="0">
                <a:pos x="2298" y="21"/>
              </a:cxn>
              <a:cxn ang="0">
                <a:pos x="2187" y="21"/>
              </a:cxn>
              <a:cxn ang="0">
                <a:pos x="2129" y="23"/>
              </a:cxn>
              <a:cxn ang="0">
                <a:pos x="2069" y="24"/>
              </a:cxn>
              <a:cxn ang="0">
                <a:pos x="1946" y="27"/>
              </a:cxn>
              <a:cxn ang="0">
                <a:pos x="1882" y="28"/>
              </a:cxn>
              <a:cxn ang="0">
                <a:pos x="1818" y="30"/>
              </a:cxn>
              <a:cxn ang="0">
                <a:pos x="1689" y="34"/>
              </a:cxn>
              <a:cxn ang="0">
                <a:pos x="1422" y="47"/>
              </a:cxn>
              <a:cxn ang="0">
                <a:pos x="1156" y="60"/>
              </a:cxn>
              <a:cxn ang="0">
                <a:pos x="899" y="68"/>
              </a:cxn>
              <a:cxn ang="0">
                <a:pos x="776" y="70"/>
              </a:cxn>
              <a:cxn ang="0">
                <a:pos x="658" y="71"/>
              </a:cxn>
              <a:cxn ang="0">
                <a:pos x="442" y="65"/>
              </a:cxn>
              <a:cxn ang="0">
                <a:pos x="345" y="60"/>
              </a:cxn>
              <a:cxn ang="0">
                <a:pos x="259" y="51"/>
              </a:cxn>
              <a:cxn ang="0">
                <a:pos x="119" y="31"/>
              </a:cxn>
              <a:cxn ang="0">
                <a:pos x="91" y="26"/>
              </a:cxn>
              <a:cxn ang="0">
                <a:pos x="30" y="11"/>
              </a:cxn>
              <a:cxn ang="0">
                <a:pos x="0" y="3"/>
              </a:cxn>
              <a:cxn ang="0">
                <a:pos x="32" y="10"/>
              </a:cxn>
              <a:cxn ang="0">
                <a:pos x="69" y="17"/>
              </a:cxn>
              <a:cxn ang="0">
                <a:pos x="120" y="26"/>
              </a:cxn>
              <a:cxn ang="0">
                <a:pos x="259" y="41"/>
              </a:cxn>
              <a:cxn ang="0">
                <a:pos x="346" y="45"/>
              </a:cxn>
              <a:cxn ang="0">
                <a:pos x="442" y="48"/>
              </a:cxn>
              <a:cxn ang="0">
                <a:pos x="658" y="50"/>
              </a:cxn>
              <a:cxn ang="0">
                <a:pos x="775" y="47"/>
              </a:cxn>
              <a:cxn ang="0">
                <a:pos x="899" y="43"/>
              </a:cxn>
              <a:cxn ang="0">
                <a:pos x="1156" y="31"/>
              </a:cxn>
              <a:cxn ang="0">
                <a:pos x="1421" y="18"/>
              </a:cxn>
              <a:cxn ang="0">
                <a:pos x="1687" y="7"/>
              </a:cxn>
              <a:cxn ang="0">
                <a:pos x="1818" y="4"/>
              </a:cxn>
              <a:cxn ang="0">
                <a:pos x="1882" y="3"/>
              </a:cxn>
              <a:cxn ang="0">
                <a:pos x="1945" y="1"/>
              </a:cxn>
              <a:cxn ang="0">
                <a:pos x="2069" y="0"/>
              </a:cxn>
              <a:cxn ang="0">
                <a:pos x="2129" y="0"/>
              </a:cxn>
              <a:cxn ang="0">
                <a:pos x="2187" y="0"/>
              </a:cxn>
              <a:cxn ang="0">
                <a:pos x="2299" y="3"/>
              </a:cxn>
              <a:cxn ang="0">
                <a:pos x="2403" y="6"/>
              </a:cxn>
              <a:cxn ang="0">
                <a:pos x="2585" y="17"/>
              </a:cxn>
              <a:cxn ang="0">
                <a:pos x="2661" y="23"/>
              </a:cxn>
              <a:cxn ang="0">
                <a:pos x="2726" y="30"/>
              </a:cxn>
              <a:cxn ang="0">
                <a:pos x="2816" y="44"/>
              </a:cxn>
              <a:cxn ang="0">
                <a:pos x="2847" y="51"/>
              </a:cxn>
            </a:cxnLst>
            <a:rect l="0" t="0" r="r" b="b"/>
            <a:pathLst>
              <a:path w="2847" h="71">
                <a:moveTo>
                  <a:pt x="2847" y="51"/>
                </a:moveTo>
                <a:lnTo>
                  <a:pt x="2847" y="51"/>
                </a:lnTo>
                <a:lnTo>
                  <a:pt x="2815" y="47"/>
                </a:lnTo>
                <a:lnTo>
                  <a:pt x="2815" y="47"/>
                </a:lnTo>
                <a:lnTo>
                  <a:pt x="2778" y="41"/>
                </a:lnTo>
                <a:lnTo>
                  <a:pt x="2725" y="35"/>
                </a:lnTo>
                <a:lnTo>
                  <a:pt x="2725" y="35"/>
                </a:lnTo>
                <a:lnTo>
                  <a:pt x="2661" y="31"/>
                </a:lnTo>
                <a:lnTo>
                  <a:pt x="2585" y="27"/>
                </a:lnTo>
                <a:lnTo>
                  <a:pt x="2585" y="27"/>
                </a:lnTo>
                <a:lnTo>
                  <a:pt x="2499" y="24"/>
                </a:lnTo>
                <a:lnTo>
                  <a:pt x="2403" y="21"/>
                </a:lnTo>
                <a:lnTo>
                  <a:pt x="2403" y="21"/>
                </a:lnTo>
                <a:lnTo>
                  <a:pt x="2298" y="21"/>
                </a:lnTo>
                <a:lnTo>
                  <a:pt x="2187" y="21"/>
                </a:lnTo>
                <a:lnTo>
                  <a:pt x="2187" y="21"/>
                </a:lnTo>
                <a:lnTo>
                  <a:pt x="2129" y="23"/>
                </a:lnTo>
                <a:lnTo>
                  <a:pt x="2129" y="23"/>
                </a:lnTo>
                <a:lnTo>
                  <a:pt x="2069" y="24"/>
                </a:lnTo>
                <a:lnTo>
                  <a:pt x="2069" y="24"/>
                </a:lnTo>
                <a:lnTo>
                  <a:pt x="1946" y="27"/>
                </a:lnTo>
                <a:lnTo>
                  <a:pt x="1946" y="27"/>
                </a:lnTo>
                <a:lnTo>
                  <a:pt x="1882" y="28"/>
                </a:lnTo>
                <a:lnTo>
                  <a:pt x="1882" y="28"/>
                </a:lnTo>
                <a:lnTo>
                  <a:pt x="1818" y="30"/>
                </a:lnTo>
                <a:lnTo>
                  <a:pt x="1818" y="30"/>
                </a:lnTo>
                <a:lnTo>
                  <a:pt x="1689" y="34"/>
                </a:lnTo>
                <a:lnTo>
                  <a:pt x="1689" y="34"/>
                </a:lnTo>
                <a:lnTo>
                  <a:pt x="1422" y="47"/>
                </a:lnTo>
                <a:lnTo>
                  <a:pt x="1422" y="47"/>
                </a:lnTo>
                <a:lnTo>
                  <a:pt x="1156" y="60"/>
                </a:lnTo>
                <a:lnTo>
                  <a:pt x="1156" y="60"/>
                </a:lnTo>
                <a:lnTo>
                  <a:pt x="1027" y="64"/>
                </a:lnTo>
                <a:lnTo>
                  <a:pt x="899" y="68"/>
                </a:lnTo>
                <a:lnTo>
                  <a:pt x="899" y="68"/>
                </a:lnTo>
                <a:lnTo>
                  <a:pt x="776" y="70"/>
                </a:lnTo>
                <a:lnTo>
                  <a:pt x="658" y="71"/>
                </a:lnTo>
                <a:lnTo>
                  <a:pt x="658" y="71"/>
                </a:lnTo>
                <a:lnTo>
                  <a:pt x="546" y="70"/>
                </a:lnTo>
                <a:lnTo>
                  <a:pt x="442" y="65"/>
                </a:lnTo>
                <a:lnTo>
                  <a:pt x="442" y="65"/>
                </a:lnTo>
                <a:lnTo>
                  <a:pt x="345" y="60"/>
                </a:lnTo>
                <a:lnTo>
                  <a:pt x="259" y="51"/>
                </a:lnTo>
                <a:lnTo>
                  <a:pt x="259" y="51"/>
                </a:lnTo>
                <a:lnTo>
                  <a:pt x="183" y="41"/>
                </a:lnTo>
                <a:lnTo>
                  <a:pt x="119" y="31"/>
                </a:lnTo>
                <a:lnTo>
                  <a:pt x="119" y="31"/>
                </a:lnTo>
                <a:lnTo>
                  <a:pt x="91" y="26"/>
                </a:lnTo>
                <a:lnTo>
                  <a:pt x="69" y="21"/>
                </a:lnTo>
                <a:lnTo>
                  <a:pt x="30" y="11"/>
                </a:lnTo>
                <a:lnTo>
                  <a:pt x="30" y="11"/>
                </a:lnTo>
                <a:lnTo>
                  <a:pt x="0" y="3"/>
                </a:lnTo>
                <a:lnTo>
                  <a:pt x="0" y="3"/>
                </a:lnTo>
                <a:lnTo>
                  <a:pt x="32" y="10"/>
                </a:lnTo>
                <a:lnTo>
                  <a:pt x="32" y="10"/>
                </a:lnTo>
                <a:lnTo>
                  <a:pt x="69" y="17"/>
                </a:lnTo>
                <a:lnTo>
                  <a:pt x="120" y="26"/>
                </a:lnTo>
                <a:lnTo>
                  <a:pt x="120" y="26"/>
                </a:lnTo>
                <a:lnTo>
                  <a:pt x="184" y="34"/>
                </a:lnTo>
                <a:lnTo>
                  <a:pt x="259" y="41"/>
                </a:lnTo>
                <a:lnTo>
                  <a:pt x="259" y="41"/>
                </a:lnTo>
                <a:lnTo>
                  <a:pt x="346" y="45"/>
                </a:lnTo>
                <a:lnTo>
                  <a:pt x="442" y="48"/>
                </a:lnTo>
                <a:lnTo>
                  <a:pt x="442" y="48"/>
                </a:lnTo>
                <a:lnTo>
                  <a:pt x="546" y="50"/>
                </a:lnTo>
                <a:lnTo>
                  <a:pt x="658" y="50"/>
                </a:lnTo>
                <a:lnTo>
                  <a:pt x="658" y="50"/>
                </a:lnTo>
                <a:lnTo>
                  <a:pt x="775" y="47"/>
                </a:lnTo>
                <a:lnTo>
                  <a:pt x="899" y="43"/>
                </a:lnTo>
                <a:lnTo>
                  <a:pt x="899" y="43"/>
                </a:lnTo>
                <a:lnTo>
                  <a:pt x="1025" y="38"/>
                </a:lnTo>
                <a:lnTo>
                  <a:pt x="1156" y="31"/>
                </a:lnTo>
                <a:lnTo>
                  <a:pt x="1156" y="31"/>
                </a:lnTo>
                <a:lnTo>
                  <a:pt x="1421" y="18"/>
                </a:lnTo>
                <a:lnTo>
                  <a:pt x="1421" y="18"/>
                </a:lnTo>
                <a:lnTo>
                  <a:pt x="1687" y="7"/>
                </a:lnTo>
                <a:lnTo>
                  <a:pt x="1687" y="7"/>
                </a:lnTo>
                <a:lnTo>
                  <a:pt x="1818" y="4"/>
                </a:lnTo>
                <a:lnTo>
                  <a:pt x="1818" y="4"/>
                </a:lnTo>
                <a:lnTo>
                  <a:pt x="1882" y="3"/>
                </a:lnTo>
                <a:lnTo>
                  <a:pt x="1882" y="3"/>
                </a:lnTo>
                <a:lnTo>
                  <a:pt x="1945" y="1"/>
                </a:lnTo>
                <a:lnTo>
                  <a:pt x="1945" y="1"/>
                </a:lnTo>
                <a:lnTo>
                  <a:pt x="2069" y="0"/>
                </a:lnTo>
                <a:lnTo>
                  <a:pt x="2069" y="0"/>
                </a:lnTo>
                <a:lnTo>
                  <a:pt x="2129" y="0"/>
                </a:lnTo>
                <a:lnTo>
                  <a:pt x="2129" y="0"/>
                </a:lnTo>
                <a:lnTo>
                  <a:pt x="2187" y="0"/>
                </a:lnTo>
                <a:lnTo>
                  <a:pt x="2187" y="0"/>
                </a:lnTo>
                <a:lnTo>
                  <a:pt x="2299" y="3"/>
                </a:lnTo>
                <a:lnTo>
                  <a:pt x="2403" y="6"/>
                </a:lnTo>
                <a:lnTo>
                  <a:pt x="2403" y="6"/>
                </a:lnTo>
                <a:lnTo>
                  <a:pt x="2499" y="10"/>
                </a:lnTo>
                <a:lnTo>
                  <a:pt x="2585" y="17"/>
                </a:lnTo>
                <a:lnTo>
                  <a:pt x="2585" y="17"/>
                </a:lnTo>
                <a:lnTo>
                  <a:pt x="2661" y="23"/>
                </a:lnTo>
                <a:lnTo>
                  <a:pt x="2726" y="30"/>
                </a:lnTo>
                <a:lnTo>
                  <a:pt x="2726" y="30"/>
                </a:lnTo>
                <a:lnTo>
                  <a:pt x="2778" y="38"/>
                </a:lnTo>
                <a:lnTo>
                  <a:pt x="2816" y="44"/>
                </a:lnTo>
                <a:lnTo>
                  <a:pt x="2816" y="44"/>
                </a:lnTo>
                <a:lnTo>
                  <a:pt x="2847" y="51"/>
                </a:lnTo>
                <a:lnTo>
                  <a:pt x="2847" y="51"/>
                </a:lnTo>
                <a:close/>
              </a:path>
            </a:pathLst>
          </a:custGeom>
          <a:solidFill>
            <a:srgbClr val="13AE67"/>
          </a:solidFill>
          <a:ln w="9525">
            <a:noFill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34" name="Freeform 210"/>
          <p:cNvSpPr>
            <a:spLocks/>
          </p:cNvSpPr>
          <p:nvPr/>
        </p:nvSpPr>
        <p:spPr bwMode="auto">
          <a:xfrm>
            <a:off x="5857019" y="6964362"/>
            <a:ext cx="4519613" cy="157163"/>
          </a:xfrm>
          <a:custGeom>
            <a:avLst/>
            <a:gdLst/>
            <a:ahLst/>
            <a:cxnLst>
              <a:cxn ang="0">
                <a:pos x="2847" y="66"/>
              </a:cxn>
              <a:cxn ang="0">
                <a:pos x="2816" y="62"/>
              </a:cxn>
              <a:cxn ang="0">
                <a:pos x="2726" y="53"/>
              </a:cxn>
              <a:cxn ang="0">
                <a:pos x="2662" y="50"/>
              </a:cxn>
              <a:cxn ang="0">
                <a:pos x="2586" y="47"/>
              </a:cxn>
              <a:cxn ang="0">
                <a:pos x="2403" y="46"/>
              </a:cxn>
              <a:cxn ang="0">
                <a:pos x="2299" y="46"/>
              </a:cxn>
              <a:cxn ang="0">
                <a:pos x="2188" y="47"/>
              </a:cxn>
              <a:cxn ang="0">
                <a:pos x="2130" y="49"/>
              </a:cxn>
              <a:cxn ang="0">
                <a:pos x="2070" y="52"/>
              </a:cxn>
              <a:cxn ang="0">
                <a:pos x="1948" y="56"/>
              </a:cxn>
              <a:cxn ang="0">
                <a:pos x="1884" y="57"/>
              </a:cxn>
              <a:cxn ang="0">
                <a:pos x="1821" y="60"/>
              </a:cxn>
              <a:cxn ang="0">
                <a:pos x="1690" y="64"/>
              </a:cxn>
              <a:cxn ang="0">
                <a:pos x="1425" y="79"/>
              </a:cxn>
              <a:cxn ang="0">
                <a:pos x="1159" y="90"/>
              </a:cxn>
              <a:cxn ang="0">
                <a:pos x="1028" y="94"/>
              </a:cxn>
              <a:cxn ang="0">
                <a:pos x="900" y="97"/>
              </a:cxn>
              <a:cxn ang="0">
                <a:pos x="778" y="99"/>
              </a:cxn>
              <a:cxn ang="0">
                <a:pos x="660" y="97"/>
              </a:cxn>
              <a:cxn ang="0">
                <a:pos x="547" y="94"/>
              </a:cxn>
              <a:cxn ang="0">
                <a:pos x="442" y="89"/>
              </a:cxn>
              <a:cxn ang="0">
                <a:pos x="346" y="81"/>
              </a:cxn>
              <a:cxn ang="0">
                <a:pos x="301" y="77"/>
              </a:cxn>
              <a:cxn ang="0">
                <a:pos x="259" y="71"/>
              </a:cxn>
              <a:cxn ang="0">
                <a:pos x="220" y="66"/>
              </a:cxn>
              <a:cxn ang="0">
                <a:pos x="120" y="49"/>
              </a:cxn>
              <a:cxn ang="0">
                <a:pos x="93" y="43"/>
              </a:cxn>
              <a:cxn ang="0">
                <a:pos x="32" y="26"/>
              </a:cxn>
              <a:cxn ang="0">
                <a:pos x="0" y="16"/>
              </a:cxn>
              <a:cxn ang="0">
                <a:pos x="33" y="23"/>
              </a:cxn>
              <a:cxn ang="0">
                <a:pos x="70" y="29"/>
              </a:cxn>
              <a:cxn ang="0">
                <a:pos x="121" y="36"/>
              </a:cxn>
              <a:cxn ang="0">
                <a:pos x="262" y="47"/>
              </a:cxn>
              <a:cxn ang="0">
                <a:pos x="304" y="50"/>
              </a:cxn>
              <a:cxn ang="0">
                <a:pos x="348" y="52"/>
              </a:cxn>
              <a:cxn ang="0">
                <a:pos x="443" y="53"/>
              </a:cxn>
              <a:cxn ang="0">
                <a:pos x="547" y="52"/>
              </a:cxn>
              <a:cxn ang="0">
                <a:pos x="658" y="50"/>
              </a:cxn>
              <a:cxn ang="0">
                <a:pos x="776" y="46"/>
              </a:cxn>
              <a:cxn ang="0">
                <a:pos x="899" y="42"/>
              </a:cxn>
              <a:cxn ang="0">
                <a:pos x="1025" y="36"/>
              </a:cxn>
              <a:cxn ang="0">
                <a:pos x="1156" y="29"/>
              </a:cxn>
              <a:cxn ang="0">
                <a:pos x="1423" y="16"/>
              </a:cxn>
              <a:cxn ang="0">
                <a:pos x="1555" y="9"/>
              </a:cxn>
              <a:cxn ang="0">
                <a:pos x="1689" y="5"/>
              </a:cxn>
              <a:cxn ang="0">
                <a:pos x="1820" y="2"/>
              </a:cxn>
              <a:cxn ang="0">
                <a:pos x="1884" y="0"/>
              </a:cxn>
              <a:cxn ang="0">
                <a:pos x="1946" y="0"/>
              </a:cxn>
              <a:cxn ang="0">
                <a:pos x="2070" y="0"/>
              </a:cxn>
              <a:cxn ang="0">
                <a:pos x="2130" y="0"/>
              </a:cxn>
              <a:cxn ang="0">
                <a:pos x="2188" y="2"/>
              </a:cxn>
              <a:cxn ang="0">
                <a:pos x="2299" y="5"/>
              </a:cxn>
              <a:cxn ang="0">
                <a:pos x="2405" y="9"/>
              </a:cxn>
              <a:cxn ang="0">
                <a:pos x="2587" y="23"/>
              </a:cxn>
              <a:cxn ang="0">
                <a:pos x="2664" y="32"/>
              </a:cxn>
              <a:cxn ang="0">
                <a:pos x="2728" y="40"/>
              </a:cxn>
              <a:cxn ang="0">
                <a:pos x="2818" y="57"/>
              </a:cxn>
              <a:cxn ang="0">
                <a:pos x="2840" y="63"/>
              </a:cxn>
              <a:cxn ang="0">
                <a:pos x="2847" y="66"/>
              </a:cxn>
            </a:cxnLst>
            <a:rect l="0" t="0" r="r" b="b"/>
            <a:pathLst>
              <a:path w="2847" h="99">
                <a:moveTo>
                  <a:pt x="2847" y="66"/>
                </a:moveTo>
                <a:lnTo>
                  <a:pt x="2847" y="66"/>
                </a:lnTo>
                <a:lnTo>
                  <a:pt x="2816" y="62"/>
                </a:lnTo>
                <a:lnTo>
                  <a:pt x="2816" y="62"/>
                </a:lnTo>
                <a:lnTo>
                  <a:pt x="2778" y="57"/>
                </a:lnTo>
                <a:lnTo>
                  <a:pt x="2726" y="53"/>
                </a:lnTo>
                <a:lnTo>
                  <a:pt x="2726" y="53"/>
                </a:lnTo>
                <a:lnTo>
                  <a:pt x="2662" y="50"/>
                </a:lnTo>
                <a:lnTo>
                  <a:pt x="2586" y="47"/>
                </a:lnTo>
                <a:lnTo>
                  <a:pt x="2586" y="47"/>
                </a:lnTo>
                <a:lnTo>
                  <a:pt x="2499" y="46"/>
                </a:lnTo>
                <a:lnTo>
                  <a:pt x="2403" y="46"/>
                </a:lnTo>
                <a:lnTo>
                  <a:pt x="2403" y="46"/>
                </a:lnTo>
                <a:lnTo>
                  <a:pt x="2299" y="46"/>
                </a:lnTo>
                <a:lnTo>
                  <a:pt x="2299" y="46"/>
                </a:lnTo>
                <a:lnTo>
                  <a:pt x="2188" y="47"/>
                </a:lnTo>
                <a:lnTo>
                  <a:pt x="2188" y="47"/>
                </a:lnTo>
                <a:lnTo>
                  <a:pt x="2130" y="49"/>
                </a:lnTo>
                <a:lnTo>
                  <a:pt x="2130" y="49"/>
                </a:lnTo>
                <a:lnTo>
                  <a:pt x="2070" y="52"/>
                </a:lnTo>
                <a:lnTo>
                  <a:pt x="2070" y="52"/>
                </a:lnTo>
                <a:lnTo>
                  <a:pt x="1948" y="56"/>
                </a:lnTo>
                <a:lnTo>
                  <a:pt x="1948" y="56"/>
                </a:lnTo>
                <a:lnTo>
                  <a:pt x="1884" y="57"/>
                </a:lnTo>
                <a:lnTo>
                  <a:pt x="1884" y="57"/>
                </a:lnTo>
                <a:lnTo>
                  <a:pt x="1821" y="60"/>
                </a:lnTo>
                <a:lnTo>
                  <a:pt x="1821" y="60"/>
                </a:lnTo>
                <a:lnTo>
                  <a:pt x="1690" y="64"/>
                </a:lnTo>
                <a:lnTo>
                  <a:pt x="1690" y="64"/>
                </a:lnTo>
                <a:lnTo>
                  <a:pt x="1425" y="79"/>
                </a:lnTo>
                <a:lnTo>
                  <a:pt x="1425" y="79"/>
                </a:lnTo>
                <a:lnTo>
                  <a:pt x="1159" y="90"/>
                </a:lnTo>
                <a:lnTo>
                  <a:pt x="1159" y="90"/>
                </a:lnTo>
                <a:lnTo>
                  <a:pt x="1028" y="94"/>
                </a:lnTo>
                <a:lnTo>
                  <a:pt x="1028" y="94"/>
                </a:lnTo>
                <a:lnTo>
                  <a:pt x="900" y="97"/>
                </a:lnTo>
                <a:lnTo>
                  <a:pt x="900" y="97"/>
                </a:lnTo>
                <a:lnTo>
                  <a:pt x="778" y="99"/>
                </a:lnTo>
                <a:lnTo>
                  <a:pt x="660" y="97"/>
                </a:lnTo>
                <a:lnTo>
                  <a:pt x="660" y="97"/>
                </a:lnTo>
                <a:lnTo>
                  <a:pt x="547" y="94"/>
                </a:lnTo>
                <a:lnTo>
                  <a:pt x="547" y="94"/>
                </a:lnTo>
                <a:lnTo>
                  <a:pt x="442" y="89"/>
                </a:lnTo>
                <a:lnTo>
                  <a:pt x="442" y="89"/>
                </a:lnTo>
                <a:lnTo>
                  <a:pt x="393" y="86"/>
                </a:lnTo>
                <a:lnTo>
                  <a:pt x="346" y="81"/>
                </a:lnTo>
                <a:lnTo>
                  <a:pt x="346" y="81"/>
                </a:lnTo>
                <a:lnTo>
                  <a:pt x="301" y="77"/>
                </a:lnTo>
                <a:lnTo>
                  <a:pt x="301" y="77"/>
                </a:lnTo>
                <a:lnTo>
                  <a:pt x="259" y="71"/>
                </a:lnTo>
                <a:lnTo>
                  <a:pt x="259" y="71"/>
                </a:lnTo>
                <a:lnTo>
                  <a:pt x="220" y="66"/>
                </a:lnTo>
                <a:lnTo>
                  <a:pt x="184" y="60"/>
                </a:lnTo>
                <a:lnTo>
                  <a:pt x="120" y="49"/>
                </a:lnTo>
                <a:lnTo>
                  <a:pt x="120" y="49"/>
                </a:lnTo>
                <a:lnTo>
                  <a:pt x="93" y="43"/>
                </a:lnTo>
                <a:lnTo>
                  <a:pt x="69" y="36"/>
                </a:lnTo>
                <a:lnTo>
                  <a:pt x="32" y="26"/>
                </a:lnTo>
                <a:lnTo>
                  <a:pt x="32" y="26"/>
                </a:lnTo>
                <a:lnTo>
                  <a:pt x="0" y="16"/>
                </a:lnTo>
                <a:lnTo>
                  <a:pt x="0" y="16"/>
                </a:lnTo>
                <a:lnTo>
                  <a:pt x="33" y="23"/>
                </a:lnTo>
                <a:lnTo>
                  <a:pt x="33" y="23"/>
                </a:lnTo>
                <a:lnTo>
                  <a:pt x="70" y="29"/>
                </a:lnTo>
                <a:lnTo>
                  <a:pt x="121" y="36"/>
                </a:lnTo>
                <a:lnTo>
                  <a:pt x="121" y="36"/>
                </a:lnTo>
                <a:lnTo>
                  <a:pt x="185" y="43"/>
                </a:lnTo>
                <a:lnTo>
                  <a:pt x="262" y="47"/>
                </a:lnTo>
                <a:lnTo>
                  <a:pt x="262" y="47"/>
                </a:lnTo>
                <a:lnTo>
                  <a:pt x="304" y="50"/>
                </a:lnTo>
                <a:lnTo>
                  <a:pt x="304" y="50"/>
                </a:lnTo>
                <a:lnTo>
                  <a:pt x="348" y="52"/>
                </a:lnTo>
                <a:lnTo>
                  <a:pt x="348" y="52"/>
                </a:lnTo>
                <a:lnTo>
                  <a:pt x="443" y="53"/>
                </a:lnTo>
                <a:lnTo>
                  <a:pt x="443" y="53"/>
                </a:lnTo>
                <a:lnTo>
                  <a:pt x="547" y="52"/>
                </a:lnTo>
                <a:lnTo>
                  <a:pt x="547" y="52"/>
                </a:lnTo>
                <a:lnTo>
                  <a:pt x="658" y="50"/>
                </a:lnTo>
                <a:lnTo>
                  <a:pt x="658" y="50"/>
                </a:lnTo>
                <a:lnTo>
                  <a:pt x="776" y="46"/>
                </a:lnTo>
                <a:lnTo>
                  <a:pt x="899" y="42"/>
                </a:lnTo>
                <a:lnTo>
                  <a:pt x="899" y="42"/>
                </a:lnTo>
                <a:lnTo>
                  <a:pt x="1025" y="36"/>
                </a:lnTo>
                <a:lnTo>
                  <a:pt x="1025" y="36"/>
                </a:lnTo>
                <a:lnTo>
                  <a:pt x="1156" y="29"/>
                </a:lnTo>
                <a:lnTo>
                  <a:pt x="1156" y="29"/>
                </a:lnTo>
                <a:lnTo>
                  <a:pt x="1423" y="16"/>
                </a:lnTo>
                <a:lnTo>
                  <a:pt x="1423" y="16"/>
                </a:lnTo>
                <a:lnTo>
                  <a:pt x="1555" y="9"/>
                </a:lnTo>
                <a:lnTo>
                  <a:pt x="1555" y="9"/>
                </a:lnTo>
                <a:lnTo>
                  <a:pt x="1689" y="5"/>
                </a:lnTo>
                <a:lnTo>
                  <a:pt x="1689" y="5"/>
                </a:lnTo>
                <a:lnTo>
                  <a:pt x="1820" y="2"/>
                </a:lnTo>
                <a:lnTo>
                  <a:pt x="1820" y="2"/>
                </a:lnTo>
                <a:lnTo>
                  <a:pt x="1884" y="0"/>
                </a:lnTo>
                <a:lnTo>
                  <a:pt x="1884" y="0"/>
                </a:lnTo>
                <a:lnTo>
                  <a:pt x="1946" y="0"/>
                </a:lnTo>
                <a:lnTo>
                  <a:pt x="1946" y="0"/>
                </a:lnTo>
                <a:lnTo>
                  <a:pt x="2070" y="0"/>
                </a:lnTo>
                <a:lnTo>
                  <a:pt x="2070" y="0"/>
                </a:lnTo>
                <a:lnTo>
                  <a:pt x="2130" y="0"/>
                </a:lnTo>
                <a:lnTo>
                  <a:pt x="2130" y="0"/>
                </a:lnTo>
                <a:lnTo>
                  <a:pt x="2188" y="2"/>
                </a:lnTo>
                <a:lnTo>
                  <a:pt x="2188" y="2"/>
                </a:lnTo>
                <a:lnTo>
                  <a:pt x="2299" y="5"/>
                </a:lnTo>
                <a:lnTo>
                  <a:pt x="2299" y="5"/>
                </a:lnTo>
                <a:lnTo>
                  <a:pt x="2405" y="9"/>
                </a:lnTo>
                <a:lnTo>
                  <a:pt x="2405" y="9"/>
                </a:lnTo>
                <a:lnTo>
                  <a:pt x="2500" y="16"/>
                </a:lnTo>
                <a:lnTo>
                  <a:pt x="2587" y="23"/>
                </a:lnTo>
                <a:lnTo>
                  <a:pt x="2587" y="23"/>
                </a:lnTo>
                <a:lnTo>
                  <a:pt x="2664" y="32"/>
                </a:lnTo>
                <a:lnTo>
                  <a:pt x="2728" y="40"/>
                </a:lnTo>
                <a:lnTo>
                  <a:pt x="2728" y="40"/>
                </a:lnTo>
                <a:lnTo>
                  <a:pt x="2779" y="50"/>
                </a:lnTo>
                <a:lnTo>
                  <a:pt x="2818" y="57"/>
                </a:lnTo>
                <a:lnTo>
                  <a:pt x="2818" y="57"/>
                </a:lnTo>
                <a:lnTo>
                  <a:pt x="2840" y="63"/>
                </a:lnTo>
                <a:lnTo>
                  <a:pt x="2840" y="63"/>
                </a:lnTo>
                <a:lnTo>
                  <a:pt x="2847" y="66"/>
                </a:lnTo>
                <a:lnTo>
                  <a:pt x="2847" y="66"/>
                </a:lnTo>
                <a:close/>
              </a:path>
            </a:pathLst>
          </a:custGeom>
          <a:solidFill>
            <a:srgbClr val="D3E9D5"/>
          </a:solidFill>
          <a:ln w="9525">
            <a:noFill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1235" name="Freeform 211"/>
          <p:cNvSpPr>
            <a:spLocks/>
          </p:cNvSpPr>
          <p:nvPr/>
        </p:nvSpPr>
        <p:spPr bwMode="auto">
          <a:xfrm>
            <a:off x="5851526" y="6986586"/>
            <a:ext cx="4519613" cy="112713"/>
          </a:xfrm>
          <a:custGeom>
            <a:avLst/>
            <a:gdLst/>
            <a:ahLst/>
            <a:cxnLst>
              <a:cxn ang="0">
                <a:pos x="2847" y="53"/>
              </a:cxn>
              <a:cxn ang="0">
                <a:pos x="2816" y="47"/>
              </a:cxn>
              <a:cxn ang="0">
                <a:pos x="2726" y="37"/>
              </a:cxn>
              <a:cxn ang="0">
                <a:pos x="2662" y="31"/>
              </a:cxn>
              <a:cxn ang="0">
                <a:pos x="2586" y="27"/>
              </a:cxn>
              <a:cxn ang="0">
                <a:pos x="2403" y="23"/>
              </a:cxn>
              <a:cxn ang="0">
                <a:pos x="2299" y="21"/>
              </a:cxn>
              <a:cxn ang="0">
                <a:pos x="2188" y="21"/>
              </a:cxn>
              <a:cxn ang="0">
                <a:pos x="2130" y="23"/>
              </a:cxn>
              <a:cxn ang="0">
                <a:pos x="2070" y="24"/>
              </a:cxn>
              <a:cxn ang="0">
                <a:pos x="1948" y="27"/>
              </a:cxn>
              <a:cxn ang="0">
                <a:pos x="1884" y="29"/>
              </a:cxn>
              <a:cxn ang="0">
                <a:pos x="1820" y="31"/>
              </a:cxn>
              <a:cxn ang="0">
                <a:pos x="1690" y="36"/>
              </a:cxn>
              <a:cxn ang="0">
                <a:pos x="1424" y="49"/>
              </a:cxn>
              <a:cxn ang="0">
                <a:pos x="1158" y="60"/>
              </a:cxn>
              <a:cxn ang="0">
                <a:pos x="900" y="68"/>
              </a:cxn>
              <a:cxn ang="0">
                <a:pos x="776" y="71"/>
              </a:cxn>
              <a:cxn ang="0">
                <a:pos x="660" y="71"/>
              </a:cxn>
              <a:cxn ang="0">
                <a:pos x="443" y="66"/>
              </a:cxn>
              <a:cxn ang="0">
                <a:pos x="346" y="60"/>
              </a:cxn>
              <a:cxn ang="0">
                <a:pos x="259" y="51"/>
              </a:cxn>
              <a:cxn ang="0">
                <a:pos x="120" y="31"/>
              </a:cxn>
              <a:cxn ang="0">
                <a:pos x="93" y="27"/>
              </a:cxn>
              <a:cxn ang="0">
                <a:pos x="32" y="11"/>
              </a:cxn>
              <a:cxn ang="0">
                <a:pos x="0" y="3"/>
              </a:cxn>
              <a:cxn ang="0">
                <a:pos x="32" y="10"/>
              </a:cxn>
              <a:cxn ang="0">
                <a:pos x="70" y="19"/>
              </a:cxn>
              <a:cxn ang="0">
                <a:pos x="121" y="26"/>
              </a:cxn>
              <a:cxn ang="0">
                <a:pos x="261" y="41"/>
              </a:cxn>
              <a:cxn ang="0">
                <a:pos x="348" y="46"/>
              </a:cxn>
              <a:cxn ang="0">
                <a:pos x="443" y="50"/>
              </a:cxn>
              <a:cxn ang="0">
                <a:pos x="658" y="50"/>
              </a:cxn>
              <a:cxn ang="0">
                <a:pos x="776" y="47"/>
              </a:cxn>
              <a:cxn ang="0">
                <a:pos x="900" y="44"/>
              </a:cxn>
              <a:cxn ang="0">
                <a:pos x="1156" y="33"/>
              </a:cxn>
              <a:cxn ang="0">
                <a:pos x="1423" y="20"/>
              </a:cxn>
              <a:cxn ang="0">
                <a:pos x="1689" y="7"/>
              </a:cxn>
              <a:cxn ang="0">
                <a:pos x="1820" y="4"/>
              </a:cxn>
              <a:cxn ang="0">
                <a:pos x="1884" y="3"/>
              </a:cxn>
              <a:cxn ang="0">
                <a:pos x="1946" y="2"/>
              </a:cxn>
              <a:cxn ang="0">
                <a:pos x="2070" y="2"/>
              </a:cxn>
              <a:cxn ang="0">
                <a:pos x="2130" y="0"/>
              </a:cxn>
              <a:cxn ang="0">
                <a:pos x="2188" y="2"/>
              </a:cxn>
              <a:cxn ang="0">
                <a:pos x="2299" y="3"/>
              </a:cxn>
              <a:cxn ang="0">
                <a:pos x="2405" y="6"/>
              </a:cxn>
              <a:cxn ang="0">
                <a:pos x="2587" y="17"/>
              </a:cxn>
              <a:cxn ang="0">
                <a:pos x="2662" y="24"/>
              </a:cxn>
              <a:cxn ang="0">
                <a:pos x="2726" y="31"/>
              </a:cxn>
              <a:cxn ang="0">
                <a:pos x="2816" y="46"/>
              </a:cxn>
              <a:cxn ang="0">
                <a:pos x="2847" y="53"/>
              </a:cxn>
            </a:cxnLst>
            <a:rect l="0" t="0" r="r" b="b"/>
            <a:pathLst>
              <a:path w="2847" h="71">
                <a:moveTo>
                  <a:pt x="2847" y="53"/>
                </a:moveTo>
                <a:lnTo>
                  <a:pt x="2847" y="53"/>
                </a:lnTo>
                <a:lnTo>
                  <a:pt x="2816" y="47"/>
                </a:lnTo>
                <a:lnTo>
                  <a:pt x="2816" y="47"/>
                </a:lnTo>
                <a:lnTo>
                  <a:pt x="2778" y="41"/>
                </a:lnTo>
                <a:lnTo>
                  <a:pt x="2726" y="37"/>
                </a:lnTo>
                <a:lnTo>
                  <a:pt x="2726" y="37"/>
                </a:lnTo>
                <a:lnTo>
                  <a:pt x="2662" y="31"/>
                </a:lnTo>
                <a:lnTo>
                  <a:pt x="2586" y="27"/>
                </a:lnTo>
                <a:lnTo>
                  <a:pt x="2586" y="27"/>
                </a:lnTo>
                <a:lnTo>
                  <a:pt x="2500" y="24"/>
                </a:lnTo>
                <a:lnTo>
                  <a:pt x="2403" y="23"/>
                </a:lnTo>
                <a:lnTo>
                  <a:pt x="2403" y="23"/>
                </a:lnTo>
                <a:lnTo>
                  <a:pt x="2299" y="21"/>
                </a:lnTo>
                <a:lnTo>
                  <a:pt x="2188" y="21"/>
                </a:lnTo>
                <a:lnTo>
                  <a:pt x="2188" y="21"/>
                </a:lnTo>
                <a:lnTo>
                  <a:pt x="2130" y="23"/>
                </a:lnTo>
                <a:lnTo>
                  <a:pt x="2130" y="23"/>
                </a:lnTo>
                <a:lnTo>
                  <a:pt x="2070" y="24"/>
                </a:lnTo>
                <a:lnTo>
                  <a:pt x="2070" y="24"/>
                </a:lnTo>
                <a:lnTo>
                  <a:pt x="1948" y="27"/>
                </a:lnTo>
                <a:lnTo>
                  <a:pt x="1948" y="27"/>
                </a:lnTo>
                <a:lnTo>
                  <a:pt x="1884" y="29"/>
                </a:lnTo>
                <a:lnTo>
                  <a:pt x="1884" y="29"/>
                </a:lnTo>
                <a:lnTo>
                  <a:pt x="1820" y="31"/>
                </a:lnTo>
                <a:lnTo>
                  <a:pt x="1820" y="31"/>
                </a:lnTo>
                <a:lnTo>
                  <a:pt x="1690" y="36"/>
                </a:lnTo>
                <a:lnTo>
                  <a:pt x="1690" y="36"/>
                </a:lnTo>
                <a:lnTo>
                  <a:pt x="1424" y="49"/>
                </a:lnTo>
                <a:lnTo>
                  <a:pt x="1424" y="49"/>
                </a:lnTo>
                <a:lnTo>
                  <a:pt x="1158" y="60"/>
                </a:lnTo>
                <a:lnTo>
                  <a:pt x="1158" y="60"/>
                </a:lnTo>
                <a:lnTo>
                  <a:pt x="1028" y="66"/>
                </a:lnTo>
                <a:lnTo>
                  <a:pt x="900" y="68"/>
                </a:lnTo>
                <a:lnTo>
                  <a:pt x="900" y="68"/>
                </a:lnTo>
                <a:lnTo>
                  <a:pt x="776" y="71"/>
                </a:lnTo>
                <a:lnTo>
                  <a:pt x="660" y="71"/>
                </a:lnTo>
                <a:lnTo>
                  <a:pt x="660" y="71"/>
                </a:lnTo>
                <a:lnTo>
                  <a:pt x="547" y="70"/>
                </a:lnTo>
                <a:lnTo>
                  <a:pt x="443" y="66"/>
                </a:lnTo>
                <a:lnTo>
                  <a:pt x="443" y="66"/>
                </a:lnTo>
                <a:lnTo>
                  <a:pt x="346" y="60"/>
                </a:lnTo>
                <a:lnTo>
                  <a:pt x="259" y="51"/>
                </a:lnTo>
                <a:lnTo>
                  <a:pt x="259" y="51"/>
                </a:lnTo>
                <a:lnTo>
                  <a:pt x="184" y="43"/>
                </a:lnTo>
                <a:lnTo>
                  <a:pt x="120" y="31"/>
                </a:lnTo>
                <a:lnTo>
                  <a:pt x="120" y="31"/>
                </a:lnTo>
                <a:lnTo>
                  <a:pt x="93" y="27"/>
                </a:lnTo>
                <a:lnTo>
                  <a:pt x="69" y="21"/>
                </a:lnTo>
                <a:lnTo>
                  <a:pt x="32" y="11"/>
                </a:lnTo>
                <a:lnTo>
                  <a:pt x="32" y="11"/>
                </a:lnTo>
                <a:lnTo>
                  <a:pt x="0" y="3"/>
                </a:lnTo>
                <a:lnTo>
                  <a:pt x="0" y="3"/>
                </a:lnTo>
                <a:lnTo>
                  <a:pt x="32" y="10"/>
                </a:lnTo>
                <a:lnTo>
                  <a:pt x="32" y="10"/>
                </a:lnTo>
                <a:lnTo>
                  <a:pt x="70" y="19"/>
                </a:lnTo>
                <a:lnTo>
                  <a:pt x="121" y="26"/>
                </a:lnTo>
                <a:lnTo>
                  <a:pt x="121" y="26"/>
                </a:lnTo>
                <a:lnTo>
                  <a:pt x="185" y="34"/>
                </a:lnTo>
                <a:lnTo>
                  <a:pt x="261" y="41"/>
                </a:lnTo>
                <a:lnTo>
                  <a:pt x="261" y="41"/>
                </a:lnTo>
                <a:lnTo>
                  <a:pt x="348" y="46"/>
                </a:lnTo>
                <a:lnTo>
                  <a:pt x="443" y="50"/>
                </a:lnTo>
                <a:lnTo>
                  <a:pt x="443" y="50"/>
                </a:lnTo>
                <a:lnTo>
                  <a:pt x="547" y="50"/>
                </a:lnTo>
                <a:lnTo>
                  <a:pt x="658" y="50"/>
                </a:lnTo>
                <a:lnTo>
                  <a:pt x="658" y="50"/>
                </a:lnTo>
                <a:lnTo>
                  <a:pt x="776" y="47"/>
                </a:lnTo>
                <a:lnTo>
                  <a:pt x="900" y="44"/>
                </a:lnTo>
                <a:lnTo>
                  <a:pt x="900" y="44"/>
                </a:lnTo>
                <a:lnTo>
                  <a:pt x="1027" y="39"/>
                </a:lnTo>
                <a:lnTo>
                  <a:pt x="1156" y="33"/>
                </a:lnTo>
                <a:lnTo>
                  <a:pt x="1156" y="33"/>
                </a:lnTo>
                <a:lnTo>
                  <a:pt x="1423" y="20"/>
                </a:lnTo>
                <a:lnTo>
                  <a:pt x="1423" y="20"/>
                </a:lnTo>
                <a:lnTo>
                  <a:pt x="1689" y="7"/>
                </a:lnTo>
                <a:lnTo>
                  <a:pt x="1689" y="7"/>
                </a:lnTo>
                <a:lnTo>
                  <a:pt x="1820" y="4"/>
                </a:lnTo>
                <a:lnTo>
                  <a:pt x="1820" y="4"/>
                </a:lnTo>
                <a:lnTo>
                  <a:pt x="1884" y="3"/>
                </a:lnTo>
                <a:lnTo>
                  <a:pt x="1884" y="3"/>
                </a:lnTo>
                <a:lnTo>
                  <a:pt x="1946" y="2"/>
                </a:lnTo>
                <a:lnTo>
                  <a:pt x="1946" y="2"/>
                </a:lnTo>
                <a:lnTo>
                  <a:pt x="2070" y="2"/>
                </a:lnTo>
                <a:lnTo>
                  <a:pt x="2070" y="2"/>
                </a:lnTo>
                <a:lnTo>
                  <a:pt x="2130" y="0"/>
                </a:lnTo>
                <a:lnTo>
                  <a:pt x="2130" y="0"/>
                </a:lnTo>
                <a:lnTo>
                  <a:pt x="2188" y="2"/>
                </a:lnTo>
                <a:lnTo>
                  <a:pt x="2188" y="2"/>
                </a:lnTo>
                <a:lnTo>
                  <a:pt x="2299" y="3"/>
                </a:lnTo>
                <a:lnTo>
                  <a:pt x="2405" y="6"/>
                </a:lnTo>
                <a:lnTo>
                  <a:pt x="2405" y="6"/>
                </a:lnTo>
                <a:lnTo>
                  <a:pt x="2500" y="11"/>
                </a:lnTo>
                <a:lnTo>
                  <a:pt x="2587" y="17"/>
                </a:lnTo>
                <a:lnTo>
                  <a:pt x="2587" y="17"/>
                </a:lnTo>
                <a:lnTo>
                  <a:pt x="2662" y="24"/>
                </a:lnTo>
                <a:lnTo>
                  <a:pt x="2726" y="31"/>
                </a:lnTo>
                <a:lnTo>
                  <a:pt x="2726" y="31"/>
                </a:lnTo>
                <a:lnTo>
                  <a:pt x="2779" y="39"/>
                </a:lnTo>
                <a:lnTo>
                  <a:pt x="2816" y="46"/>
                </a:lnTo>
                <a:lnTo>
                  <a:pt x="2816" y="46"/>
                </a:lnTo>
                <a:lnTo>
                  <a:pt x="2847" y="53"/>
                </a:lnTo>
                <a:lnTo>
                  <a:pt x="2847" y="53"/>
                </a:lnTo>
                <a:close/>
              </a:path>
            </a:pathLst>
          </a:custGeom>
          <a:solidFill>
            <a:srgbClr val="13AE67"/>
          </a:solidFill>
          <a:ln w="9525">
            <a:noFill/>
            <a:round/>
            <a:headEnd/>
            <a:tailEnd/>
          </a:ln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1" name="Rectangle 138"/>
          <p:cNvSpPr>
            <a:spLocks noChangeArrowheads="1"/>
          </p:cNvSpPr>
          <p:nvPr/>
        </p:nvSpPr>
        <p:spPr bwMode="auto">
          <a:xfrm>
            <a:off x="498232" y="6374364"/>
            <a:ext cx="6195270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Osaka" charset="-128"/>
                <a:ea typeface="Osaka" charset="-128"/>
                <a:cs typeface="ＭＳ Ｐゴシック" pitchFamily="50" charset="-128"/>
              </a:rPr>
              <a:t>　</a:t>
            </a:r>
            <a:r>
              <a:rPr lang="ja-JP" altLang="en-US" sz="2200" dirty="0">
                <a:solidFill>
                  <a:srgbClr val="E85197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それぞれにお申し込みが必要です。</a:t>
            </a:r>
            <a:endParaRPr lang="en-US" altLang="ja-JP" sz="2200" dirty="0">
              <a:solidFill>
                <a:srgbClr val="E85197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  <a:cs typeface="ＭＳ Ｐゴシック" pitchFamily="50" charset="-128"/>
            </a:endParaRP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200" dirty="0">
                <a:solidFill>
                  <a:srgbClr val="E85197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 お気軽に当事務所にお声掛けください。</a:t>
            </a:r>
            <a:endParaRPr lang="en-US" altLang="ja-JP" sz="2200" dirty="0">
              <a:solidFill>
                <a:srgbClr val="E85197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  <a:cs typeface="ＭＳ Ｐゴシック" pitchFamily="50" charset="-128"/>
            </a:endParaRP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200" dirty="0">
                <a:solidFill>
                  <a:srgbClr val="E85197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 神奈川建設ユニオン横浜事務所　</a:t>
            </a:r>
            <a:r>
              <a:rPr lang="en-US" altLang="ja-JP" sz="2200" dirty="0">
                <a:solidFill>
                  <a:srgbClr val="E85197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045-743-4144</a:t>
            </a:r>
            <a:endParaRPr lang="en-US" altLang="ja-JP" sz="2200" dirty="0">
              <a:solidFill>
                <a:srgbClr val="E85197"/>
              </a:solidFill>
              <a:latin typeface="たぬき油性マジック" panose="02000600000000000000" pitchFamily="2" charset="-128"/>
              <a:ea typeface="Osaka" charset="-128"/>
              <a:cs typeface="ＭＳ Ｐゴシック" pitchFamily="50" charset="-128"/>
            </a:endParaRP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endParaRPr lang="ja-JP" altLang="en-US" sz="900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92" name="Rectangle 138"/>
          <p:cNvSpPr>
            <a:spLocks noChangeArrowheads="1"/>
          </p:cNvSpPr>
          <p:nvPr/>
        </p:nvSpPr>
        <p:spPr bwMode="auto">
          <a:xfrm>
            <a:off x="5869427" y="4135377"/>
            <a:ext cx="480695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Osaka" charset="-128"/>
                <a:ea typeface="Osaka" charset="-128"/>
                <a:cs typeface="ＭＳ Ｐゴシック" pitchFamily="50" charset="-128"/>
              </a:rPr>
              <a:t>　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10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00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～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12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00</a:t>
            </a:r>
            <a:r>
              <a:rPr lang="ja-JP" altLang="en-US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　</a:t>
            </a:r>
            <a:r>
              <a:rPr lang="ja-JP" altLang="en-US" sz="260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耳</a:t>
            </a:r>
            <a:r>
              <a:rPr lang="ja-JP" altLang="en-US" sz="2600" dirty="0" err="1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つぼ</a:t>
            </a:r>
            <a:r>
              <a:rPr lang="ja-JP" altLang="en-US" sz="26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ﾏｯｻｰｼﾞ</a:t>
            </a:r>
            <a:endParaRPr lang="en-US" altLang="ja-JP" sz="2600" dirty="0">
              <a:solidFill>
                <a:srgbClr val="00000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  <a:cs typeface="ＭＳ Ｐゴシック" pitchFamily="50" charset="-128"/>
            </a:endParaRP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　　　　　　　　　 </a:t>
            </a:r>
            <a:r>
              <a:rPr lang="ja-JP" altLang="en-US" sz="26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￥</a:t>
            </a:r>
            <a:r>
              <a:rPr lang="en-US" altLang="ja-JP" sz="26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2,000</a:t>
            </a: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 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12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00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～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15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00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　</a:t>
            </a:r>
            <a:r>
              <a:rPr lang="ja-JP" altLang="en-US" sz="26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ﾀﾛｯﾄ占い</a:t>
            </a:r>
            <a:r>
              <a:rPr lang="en-US" altLang="ja-JP" sz="26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&amp;</a:t>
            </a:r>
            <a:r>
              <a:rPr lang="ja-JP" altLang="en-US" sz="26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ﾍﾅｰｱｰﾄ</a:t>
            </a:r>
            <a:endParaRPr lang="en-US" altLang="ja-JP" sz="2600" dirty="0">
              <a:solidFill>
                <a:srgbClr val="00000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  <a:cs typeface="ＭＳ Ｐゴシック" pitchFamily="50" charset="-128"/>
            </a:endParaRP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6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　　　　　　　　　　 各￥</a:t>
            </a:r>
            <a:r>
              <a:rPr lang="en-US" altLang="ja-JP" sz="26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500</a:t>
            </a: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 </a:t>
            </a:r>
            <a:r>
              <a:rPr lang="en-US" altLang="ja-JP" dirty="0"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15</a:t>
            </a:r>
            <a:r>
              <a:rPr lang="ja-JP" altLang="en-US" dirty="0"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：</a:t>
            </a:r>
            <a:r>
              <a:rPr lang="en-US" altLang="ja-JP" dirty="0"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00</a:t>
            </a:r>
            <a:r>
              <a:rPr lang="ja-JP" altLang="en-US" dirty="0"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～</a:t>
            </a:r>
            <a:r>
              <a:rPr lang="en-US" altLang="ja-JP" dirty="0"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17</a:t>
            </a:r>
            <a:r>
              <a:rPr lang="ja-JP" altLang="en-US" dirty="0"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：</a:t>
            </a:r>
            <a:r>
              <a:rPr lang="en-US" altLang="ja-JP" dirty="0"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00</a:t>
            </a: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　　　　　　</a:t>
            </a:r>
            <a:r>
              <a:rPr lang="ja-JP" altLang="en-US" sz="2600" dirty="0"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無料社労士相談</a:t>
            </a:r>
            <a:endParaRPr lang="en-US" altLang="ja-JP" sz="2600" dirty="0">
              <a:latin typeface="たぬき油性マジック" panose="02000600000000000000" pitchFamily="2" charset="-128"/>
              <a:ea typeface="たぬき油性マジック" panose="02000600000000000000" pitchFamily="2" charset="-128"/>
              <a:cs typeface="ＭＳ Ｐゴシック" pitchFamily="50" charset="-128"/>
            </a:endParaRP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600" dirty="0"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　　　　　　　　　　　　</a:t>
            </a:r>
            <a:r>
              <a:rPr lang="en-US" altLang="ja-JP" sz="2600" dirty="0"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15</a:t>
            </a:r>
            <a:r>
              <a:rPr lang="ja-JP" altLang="en-US" sz="2600" dirty="0"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分</a:t>
            </a:r>
          </a:p>
        </p:txBody>
      </p:sp>
      <p:sp>
        <p:nvSpPr>
          <p:cNvPr id="293" name="Rectangle 138"/>
          <p:cNvSpPr>
            <a:spLocks noChangeArrowheads="1"/>
          </p:cNvSpPr>
          <p:nvPr/>
        </p:nvSpPr>
        <p:spPr bwMode="auto">
          <a:xfrm>
            <a:off x="5851526" y="1040236"/>
            <a:ext cx="4963619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Osaka" charset="-128"/>
                <a:ea typeface="Osaka" charset="-128"/>
                <a:cs typeface="ＭＳ Ｐゴシック" pitchFamily="50" charset="-128"/>
              </a:rPr>
              <a:t>　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10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00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～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11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30</a:t>
            </a: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　　　　　　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名　 </a:t>
            </a:r>
            <a:r>
              <a:rPr lang="ja-JP" altLang="en-US" sz="26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無料不動産ｾﾐﾅｰ</a:t>
            </a:r>
            <a:endParaRPr lang="en-US" altLang="ja-JP" sz="2600" dirty="0">
              <a:solidFill>
                <a:srgbClr val="00000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  <a:cs typeface="ＭＳ Ｐゴシック" pitchFamily="50" charset="-128"/>
            </a:endParaRP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13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00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～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14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30</a:t>
            </a: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　　　　　　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名</a:t>
            </a:r>
            <a:endParaRPr lang="en-US" altLang="ja-JP" dirty="0">
              <a:solidFill>
                <a:srgbClr val="00000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  <a:cs typeface="ＭＳ Ｐゴシック" pitchFamily="50" charset="-128"/>
            </a:endParaRP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15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00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～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17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：</a:t>
            </a:r>
            <a:r>
              <a:rPr lang="en-US" altLang="ja-JP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00</a:t>
            </a:r>
            <a:r>
              <a:rPr lang="ja-JP" altLang="en-US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　　</a:t>
            </a:r>
            <a:endParaRPr lang="en-US" altLang="ja-JP" dirty="0">
              <a:solidFill>
                <a:srgbClr val="00000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  <a:cs typeface="ＭＳ Ｐゴシック" pitchFamily="50" charset="-128"/>
            </a:endParaRP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　　　　 </a:t>
            </a:r>
            <a:r>
              <a:rPr lang="ja-JP" altLang="en-US" sz="26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ｺﾐｭﾆｹｰｼｮﾝﾏｼﾞｯｸ教室</a:t>
            </a:r>
            <a:endParaRPr lang="en-US" altLang="ja-JP" sz="2600" dirty="0">
              <a:solidFill>
                <a:srgbClr val="00000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  <a:cs typeface="ＭＳ Ｐゴシック" pitchFamily="50" charset="-128"/>
            </a:endParaRPr>
          </a:p>
          <a:p>
            <a:pPr defTabSz="914277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8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　　　　　　　　　 </a:t>
            </a:r>
            <a:r>
              <a:rPr lang="ja-JP" altLang="en-US" sz="26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￥</a:t>
            </a:r>
            <a:r>
              <a:rPr lang="en-US" altLang="ja-JP" sz="2600" dirty="0">
                <a:solidFill>
                  <a:srgbClr val="00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  <a:cs typeface="ＭＳ Ｐゴシック" pitchFamily="50" charset="-128"/>
              </a:rPr>
              <a:t>3,000</a:t>
            </a:r>
            <a:endParaRPr lang="ja-JP" altLang="en-US" sz="2600" dirty="0">
              <a:latin typeface="たぬき油性マジック" panose="02000600000000000000" pitchFamily="2" charset="-128"/>
              <a:ea typeface="たぬき油性マジック" panose="02000600000000000000" pitchFamily="2" charset="-128"/>
              <a:cs typeface="ＭＳ Ｐゴシック" pitchFamily="50" charset="-128"/>
            </a:endParaRPr>
          </a:p>
        </p:txBody>
      </p:sp>
      <p:sp>
        <p:nvSpPr>
          <p:cNvPr id="2" name="右中かっこ 1">
            <a:extLst>
              <a:ext uri="{FF2B5EF4-FFF2-40B4-BE49-F238E27FC236}">
                <a16:creationId xmlns:a16="http://schemas.microsoft.com/office/drawing/2014/main" xmlns="" id="{24C12327-B01A-4976-88E3-D7118DE66224}"/>
              </a:ext>
            </a:extLst>
          </p:cNvPr>
          <p:cNvSpPr/>
          <p:nvPr/>
        </p:nvSpPr>
        <p:spPr>
          <a:xfrm>
            <a:off x="7882759" y="1167205"/>
            <a:ext cx="115614" cy="876283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130995"/>
      </p:ext>
    </p:extLst>
  </p:cSld>
  <p:clrMapOvr>
    <a:masterClrMapping/>
  </p:clrMapOvr>
</p:sld>
</file>

<file path=ppt/theme/theme1.xml><?xml version="1.0" encoding="utf-8"?>
<a:theme xmlns:a="http://schemas.openxmlformats.org/drawingml/2006/main" name="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53</Template>
  <TotalTime>0</TotalTime>
  <Words>127</Words>
  <Application>Microsoft Office PowerPoint</Application>
  <PresentationFormat>ユーザー設定</PresentationFormat>
  <Paragraphs>39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ガイド入りテンプレートサンプル20130531三木さん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</cp:revision>
  <dcterms:created xsi:type="dcterms:W3CDTF">2014-04-30T02:42:20Z</dcterms:created>
  <dcterms:modified xsi:type="dcterms:W3CDTF">2018-04-03T02:59:39Z</dcterms:modified>
</cp:coreProperties>
</file>